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5.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6.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7.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712" r:id="rId3"/>
    <p:sldMasterId id="2147483726" r:id="rId4"/>
    <p:sldMasterId id="2147483740" r:id="rId5"/>
    <p:sldMasterId id="2147483754" r:id="rId6"/>
    <p:sldMasterId id="2147483773" r:id="rId7"/>
    <p:sldMasterId id="2147483785" r:id="rId8"/>
    <p:sldMasterId id="2147483797" r:id="rId9"/>
  </p:sldMasterIdLst>
  <p:notesMasterIdLst>
    <p:notesMasterId r:id="rId41"/>
  </p:notesMasterIdLst>
  <p:sldIdLst>
    <p:sldId id="386" r:id="rId10"/>
    <p:sldId id="275" r:id="rId11"/>
    <p:sldId id="356" r:id="rId12"/>
    <p:sldId id="367" r:id="rId13"/>
    <p:sldId id="366" r:id="rId14"/>
    <p:sldId id="387" r:id="rId15"/>
    <p:sldId id="392" r:id="rId16"/>
    <p:sldId id="397" r:id="rId17"/>
    <p:sldId id="361" r:id="rId18"/>
    <p:sldId id="394" r:id="rId19"/>
    <p:sldId id="303" r:id="rId20"/>
    <p:sldId id="284" r:id="rId21"/>
    <p:sldId id="348" r:id="rId22"/>
    <p:sldId id="349" r:id="rId23"/>
    <p:sldId id="292" r:id="rId24"/>
    <p:sldId id="293" r:id="rId25"/>
    <p:sldId id="269" r:id="rId26"/>
    <p:sldId id="294" r:id="rId27"/>
    <p:sldId id="398" r:id="rId28"/>
    <p:sldId id="388" r:id="rId29"/>
    <p:sldId id="389" r:id="rId30"/>
    <p:sldId id="390" r:id="rId31"/>
    <p:sldId id="311" r:id="rId32"/>
    <p:sldId id="395" r:id="rId33"/>
    <p:sldId id="385" r:id="rId34"/>
    <p:sldId id="271" r:id="rId35"/>
    <p:sldId id="350" r:id="rId36"/>
    <p:sldId id="396" r:id="rId37"/>
    <p:sldId id="273" r:id="rId38"/>
    <p:sldId id="399" r:id="rId39"/>
    <p:sldId id="324"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644"/>
    <a:srgbClr val="00A249"/>
    <a:srgbClr val="007A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5" d="100"/>
          <a:sy n="65" d="100"/>
        </p:scale>
        <p:origin x="-672" y="-11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3" Type="http://schemas.openxmlformats.org/officeDocument/2006/relationships/slideMaster" Target="slideMasters/slideMaster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D0C38C8-413E-4257-BE96-D48AAF0F013E}" type="datetimeFigureOut">
              <a:rPr lang="en-US" smtClean="0"/>
              <a:t>06/22/2011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D89ABC0-B158-44C4-A005-AC21129EE3D2}" type="slidenum">
              <a:rPr lang="en-US" smtClean="0"/>
              <a:t>‹#›</a:t>
            </a:fld>
            <a:endParaRPr lang="en-US"/>
          </a:p>
        </p:txBody>
      </p:sp>
    </p:spTree>
    <p:extLst>
      <p:ext uri="{BB962C8B-B14F-4D97-AF65-F5344CB8AC3E}">
        <p14:creationId xmlns:p14="http://schemas.microsoft.com/office/powerpoint/2010/main" val="30193500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501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MS PGothic" pitchFamily="34" charset="-128"/>
              </a:defRPr>
            </a:lvl1pPr>
            <a:lvl2pPr marL="729057" indent="-280406" eaLnBrk="0" hangingPunct="0">
              <a:defRPr>
                <a:solidFill>
                  <a:schemeClr val="tx1"/>
                </a:solidFill>
                <a:latin typeface="Arial" pitchFamily="34" charset="0"/>
                <a:ea typeface="MS PGothic" pitchFamily="34" charset="-128"/>
              </a:defRPr>
            </a:lvl2pPr>
            <a:lvl3pPr marL="1121626" indent="-224325" eaLnBrk="0" hangingPunct="0">
              <a:defRPr>
                <a:solidFill>
                  <a:schemeClr val="tx1"/>
                </a:solidFill>
                <a:latin typeface="Arial" pitchFamily="34" charset="0"/>
                <a:ea typeface="MS PGothic" pitchFamily="34" charset="-128"/>
              </a:defRPr>
            </a:lvl3pPr>
            <a:lvl4pPr marL="1570276" indent="-224325" eaLnBrk="0" hangingPunct="0">
              <a:defRPr>
                <a:solidFill>
                  <a:schemeClr val="tx1"/>
                </a:solidFill>
                <a:latin typeface="Arial" pitchFamily="34" charset="0"/>
                <a:ea typeface="MS PGothic" pitchFamily="34" charset="-128"/>
              </a:defRPr>
            </a:lvl4pPr>
            <a:lvl5pPr marL="2018927" indent="-224325" eaLnBrk="0" hangingPunct="0">
              <a:defRPr>
                <a:solidFill>
                  <a:schemeClr val="tx1"/>
                </a:solidFill>
                <a:latin typeface="Arial" pitchFamily="34" charset="0"/>
                <a:ea typeface="MS PGothic" pitchFamily="34" charset="-128"/>
              </a:defRPr>
            </a:lvl5pPr>
            <a:lvl6pPr marL="2467577" indent="-224325" eaLnBrk="0" fontAlgn="base" hangingPunct="0">
              <a:spcBef>
                <a:spcPct val="0"/>
              </a:spcBef>
              <a:spcAft>
                <a:spcPct val="0"/>
              </a:spcAft>
              <a:defRPr>
                <a:solidFill>
                  <a:schemeClr val="tx1"/>
                </a:solidFill>
                <a:latin typeface="Arial" pitchFamily="34" charset="0"/>
                <a:ea typeface="MS PGothic" pitchFamily="34" charset="-128"/>
              </a:defRPr>
            </a:lvl6pPr>
            <a:lvl7pPr marL="2916227" indent="-224325" eaLnBrk="0" fontAlgn="base" hangingPunct="0">
              <a:spcBef>
                <a:spcPct val="0"/>
              </a:spcBef>
              <a:spcAft>
                <a:spcPct val="0"/>
              </a:spcAft>
              <a:defRPr>
                <a:solidFill>
                  <a:schemeClr val="tx1"/>
                </a:solidFill>
                <a:latin typeface="Arial" pitchFamily="34" charset="0"/>
                <a:ea typeface="MS PGothic" pitchFamily="34" charset="-128"/>
              </a:defRPr>
            </a:lvl7pPr>
            <a:lvl8pPr marL="3364878" indent="-224325" eaLnBrk="0" fontAlgn="base" hangingPunct="0">
              <a:spcBef>
                <a:spcPct val="0"/>
              </a:spcBef>
              <a:spcAft>
                <a:spcPct val="0"/>
              </a:spcAft>
              <a:defRPr>
                <a:solidFill>
                  <a:schemeClr val="tx1"/>
                </a:solidFill>
                <a:latin typeface="Arial" pitchFamily="34" charset="0"/>
                <a:ea typeface="MS PGothic" pitchFamily="34" charset="-128"/>
              </a:defRPr>
            </a:lvl8pPr>
            <a:lvl9pPr marL="3813528" indent="-224325"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fld id="{28A7BFDF-4E81-471B-ACC7-47B1B166E223}" type="slidenum">
              <a:rPr lang="en-US" smtClean="0">
                <a:latin typeface="Calibri" pitchFamily="34" charset="0"/>
              </a:rPr>
              <a:pPr eaLnBrk="1" hangingPunct="1"/>
              <a:t>1</a:t>
            </a:fld>
            <a:endParaRPr lang="en-US" smtClean="0">
              <a:latin typeface="Calibri"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9ABC0-B158-44C4-A005-AC21129EE3D2}" type="slidenum">
              <a:rPr lang="en-US" smtClean="0"/>
              <a:t>10</a:t>
            </a:fld>
            <a:endParaRPr lang="en-US"/>
          </a:p>
        </p:txBody>
      </p:sp>
    </p:spTree>
    <p:extLst>
      <p:ext uri="{BB962C8B-B14F-4D97-AF65-F5344CB8AC3E}">
        <p14:creationId xmlns:p14="http://schemas.microsoft.com/office/powerpoint/2010/main" val="3843477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9ABC0-B158-44C4-A005-AC21129EE3D2}" type="slidenum">
              <a:rPr lang="en-US" smtClean="0"/>
              <a:t>11</a:t>
            </a:fld>
            <a:endParaRPr lang="en-US"/>
          </a:p>
        </p:txBody>
      </p:sp>
    </p:spTree>
    <p:extLst>
      <p:ext uri="{BB962C8B-B14F-4D97-AF65-F5344CB8AC3E}">
        <p14:creationId xmlns:p14="http://schemas.microsoft.com/office/powerpoint/2010/main" val="15334961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a:ln/>
        </p:spPr>
      </p:sp>
      <p:sp>
        <p:nvSpPr>
          <p:cNvPr id="15363" name="Notes Placeholder 2"/>
          <p:cNvSpPr>
            <a:spLocks noGrp="1"/>
          </p:cNvSpPr>
          <p:nvPr>
            <p:ph type="body" idx="1"/>
          </p:nvPr>
        </p:nvSpPr>
        <p:spPr>
          <a:extLst/>
        </p:spPr>
        <p:txBody>
          <a:bodyPr>
            <a:normAutofit lnSpcReduction="10000"/>
          </a:bodyPr>
          <a:lstStyle/>
          <a:p>
            <a:pPr eaLnBrk="1" hangingPunct="1">
              <a:defRPr/>
            </a:pPr>
            <a:r>
              <a:rPr lang="en-US" dirty="0" smtClean="0"/>
              <a:t>As you know, SPSS joined the IBM family last year.</a:t>
            </a:r>
          </a:p>
          <a:p>
            <a:pPr eaLnBrk="1" hangingPunct="1">
              <a:defRPr/>
            </a:pPr>
            <a:endParaRPr lang="en-US" dirty="0" smtClean="0"/>
          </a:p>
          <a:p>
            <a:pPr eaLnBrk="1" hangingPunct="1">
              <a:defRPr/>
            </a:pPr>
            <a:r>
              <a:rPr lang="en-US" dirty="0" smtClean="0"/>
              <a:t>As has been our commitment before the acquisition, our dedication to our customers and their support remains as strong as ever, and continues to grow.</a:t>
            </a:r>
          </a:p>
          <a:p>
            <a:pPr eaLnBrk="1" hangingPunct="1">
              <a:defRPr/>
            </a:pPr>
            <a:endParaRPr lang="en-US" dirty="0" smtClean="0"/>
          </a:p>
          <a:p>
            <a:pPr eaLnBrk="1" hangingPunct="1">
              <a:defRPr/>
            </a:pPr>
            <a:r>
              <a:rPr lang="en-US" dirty="0" smtClean="0"/>
              <a:t>IBM intends to support your investments in SPSS by leveraging IBM's world-class technology resources to deliver innovative solutions and expanded value. Building on a tradition of client success and satisfaction, IBM plans to leverage its extensive global resources to enhance and expand your service and support offerings, both directly and through business partners. </a:t>
            </a:r>
          </a:p>
          <a:p>
            <a:pPr eaLnBrk="1" hangingPunct="1">
              <a:defRPr/>
            </a:pPr>
            <a:endParaRPr lang="en-US" dirty="0" smtClean="0"/>
          </a:p>
          <a:p>
            <a:pPr eaLnBrk="1" hangingPunct="1">
              <a:defRPr/>
            </a:pPr>
            <a:r>
              <a:rPr lang="en-US" dirty="0" smtClean="0"/>
              <a:t>SPSS had established itself as leader in Predictive Analytics – in fact, it was SPSS that drove the vision of predictive analytics and the emergence of this market. Over our 40 year history, though, our overall aim has been the same: to drive the widespread use of data in decision making. And our mission today is to enable </a:t>
            </a:r>
            <a:r>
              <a:rPr lang="en-US" dirty="0" err="1" smtClean="0"/>
              <a:t>organisations</a:t>
            </a:r>
            <a:r>
              <a:rPr lang="en-US" dirty="0" smtClean="0"/>
              <a:t> to use predictive analytics to transform their business, by driving optimal outcomes. </a:t>
            </a:r>
          </a:p>
          <a:p>
            <a:pPr eaLnBrk="1" hangingPunct="1">
              <a:defRPr/>
            </a:pPr>
            <a:endParaRPr lang="en-US" dirty="0" smtClean="0"/>
          </a:p>
          <a:p>
            <a:pPr eaLnBrk="1" hangingPunct="1">
              <a:defRPr/>
            </a:pPr>
            <a:r>
              <a:rPr lang="en-US" dirty="0" smtClean="0"/>
              <a:t>In short, and we look forward to continuing to provide innovative products and services for you and your organization for many years to come. </a:t>
            </a:r>
          </a:p>
          <a:p>
            <a:pPr eaLnBrk="1" hangingPunct="1">
              <a:defRPr/>
            </a:pPr>
            <a:endParaRPr lang="en-US" dirty="0" smtClean="0"/>
          </a:p>
          <a:p>
            <a:pPr eaLnBrk="1" hangingPunct="1">
              <a:defRPr/>
            </a:pPr>
            <a:endParaRPr lang="en-US" dirty="0" smtClean="0"/>
          </a:p>
          <a:p>
            <a:pPr eaLnBrk="1" hangingPunct="1">
              <a:defRPr/>
            </a:pPr>
            <a:endParaRPr lang="en-US" dirty="0" smtClean="0"/>
          </a:p>
          <a:p>
            <a:pPr eaLnBrk="1" hangingPunct="1">
              <a:defRPr/>
            </a:pPr>
            <a:endParaRPr lang="en-US" dirty="0" smtClean="0"/>
          </a:p>
          <a:p>
            <a:pPr eaLnBrk="1" hangingPunct="1">
              <a:defRPr/>
            </a:pPr>
            <a:endParaRPr lang="en-US" dirty="0" smtClean="0"/>
          </a:p>
        </p:txBody>
      </p:sp>
      <p:sp>
        <p:nvSpPr>
          <p:cNvPr id="19459" name="Slide Number Placeholder 3"/>
          <p:cNvSpPr>
            <a:spLocks noGrp="1"/>
          </p:cNvSpPr>
          <p:nvPr>
            <p:ph type="sldNum" sz="quarter" idx="5"/>
          </p:nvPr>
        </p:nvSpPr>
        <p:spPr>
          <a:xfrm>
            <a:off x="-91627" y="-226415"/>
            <a:ext cx="183254" cy="271698"/>
          </a:xfrm>
          <a:noFill/>
        </p:spPr>
        <p:txBody>
          <a:bodyPr/>
          <a:lstStyle/>
          <a:p>
            <a:pPr>
              <a:buFont typeface="Arial" charset="0"/>
              <a:buNone/>
            </a:pPr>
            <a:fld id="{48DD7DA4-63B0-4A7C-B942-414CF4487BEE}" type="slidenum">
              <a:rPr lang="en-GB" smtClean="0">
                <a:solidFill>
                  <a:srgbClr val="0000FF"/>
                </a:solidFill>
                <a:ea typeface="Arial Unicode MS"/>
                <a:cs typeface="Arial Unicode MS"/>
              </a:rPr>
              <a:pPr>
                <a:buFont typeface="Arial" charset="0"/>
                <a:buNone/>
              </a:pPr>
              <a:t>12</a:t>
            </a:fld>
            <a:endParaRPr lang="en-GB" smtClean="0">
              <a:solidFill>
                <a:srgbClr val="0000FF"/>
              </a:solidFill>
              <a:ea typeface="Arial Unicode MS"/>
              <a:cs typeface="Arial Unicode M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a:xfrm>
            <a:off x="876300" y="609600"/>
            <a:ext cx="5181600" cy="3886200"/>
          </a:xfrm>
          <a:ln/>
        </p:spPr>
      </p:sp>
      <p:sp>
        <p:nvSpPr>
          <p:cNvPr id="21506" name="Notes Placeholder 2"/>
          <p:cNvSpPr>
            <a:spLocks noGrp="1"/>
          </p:cNvSpPr>
          <p:nvPr>
            <p:ph type="body" idx="1"/>
          </p:nvPr>
        </p:nvSpPr>
        <p:spPr>
          <a:noFill/>
          <a:ln/>
        </p:spPr>
        <p:txBody>
          <a:bodyPr/>
          <a:lstStyle/>
          <a:p>
            <a:pPr eaLnBrk="1" hangingPunct="1">
              <a:lnSpc>
                <a:spcPct val="80000"/>
              </a:lnSpc>
            </a:pPr>
            <a:r>
              <a:rPr lang="en-US" sz="1800"/>
              <a:t>The acquisition of SPSS also underscores IBM’s deep seeded commitment to educational community and builds on a long and productive legacy SPSS has enjoyed with top tier institutions across the globe.</a:t>
            </a:r>
            <a:endParaRPr lang="en-US" smtClean="0"/>
          </a:p>
        </p:txBody>
      </p:sp>
      <p:sp>
        <p:nvSpPr>
          <p:cNvPr id="21507" name="Slide Number Placeholder 3"/>
          <p:cNvSpPr>
            <a:spLocks noGrp="1"/>
          </p:cNvSpPr>
          <p:nvPr>
            <p:ph type="sldNum" sz="quarter" idx="5"/>
          </p:nvPr>
        </p:nvSpPr>
        <p:spPr>
          <a:noFill/>
        </p:spPr>
        <p:txBody>
          <a:bodyPr/>
          <a:lstStyle/>
          <a:p>
            <a:fld id="{D34C569E-1728-453B-AD0C-5E34C1BEBF73}" type="slidenum">
              <a:rPr lang="en-US" smtClean="0">
                <a:solidFill>
                  <a:srgbClr val="0000FF"/>
                </a:solidFill>
              </a:rPr>
              <a:pPr/>
              <a:t>13</a:t>
            </a:fld>
            <a:endParaRPr lang="en-US" smtClean="0">
              <a:solidFill>
                <a:srgbClr val="0000FF"/>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323ACAE-5379-4645-8816-8132F167C474}" type="slidenum">
              <a:rPr lang="en-US" smtClean="0">
                <a:solidFill>
                  <a:srgbClr val="0000FF"/>
                </a:solidFill>
              </a:rPr>
              <a:pPr>
                <a:defRPr/>
              </a:pPr>
              <a:t>14</a:t>
            </a:fld>
            <a:endParaRPr lang="en-US">
              <a:solidFill>
                <a:srgbClr val="0000FF"/>
              </a:solidFill>
            </a:endParaRPr>
          </a:p>
        </p:txBody>
      </p:sp>
    </p:spTree>
    <p:extLst>
      <p:ext uri="{BB962C8B-B14F-4D97-AF65-F5344CB8AC3E}">
        <p14:creationId xmlns:p14="http://schemas.microsoft.com/office/powerpoint/2010/main" val="788051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9ABC0-B158-44C4-A005-AC21129EE3D2}" type="slidenum">
              <a:rPr lang="en-US" smtClean="0"/>
              <a:t>15</a:t>
            </a:fld>
            <a:endParaRPr lang="en-US"/>
          </a:p>
        </p:txBody>
      </p:sp>
    </p:spTree>
    <p:extLst>
      <p:ext uri="{BB962C8B-B14F-4D97-AF65-F5344CB8AC3E}">
        <p14:creationId xmlns:p14="http://schemas.microsoft.com/office/powerpoint/2010/main" val="6080733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9ABC0-B158-44C4-A005-AC21129EE3D2}" type="slidenum">
              <a:rPr lang="en-US" smtClean="0"/>
              <a:t>16</a:t>
            </a:fld>
            <a:endParaRPr lang="en-US"/>
          </a:p>
        </p:txBody>
      </p:sp>
    </p:spTree>
    <p:extLst>
      <p:ext uri="{BB962C8B-B14F-4D97-AF65-F5344CB8AC3E}">
        <p14:creationId xmlns:p14="http://schemas.microsoft.com/office/powerpoint/2010/main" val="39402349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p:spPr>
        <p:txBody>
          <a:bodyPr/>
          <a:lstStyle/>
          <a:p>
            <a:fld id="{AE71566B-AF1B-40CA-9E6F-E8AA59EB9099}" type="slidenum">
              <a:rPr lang="en-US" smtClean="0">
                <a:solidFill>
                  <a:srgbClr val="0000FF"/>
                </a:solidFill>
              </a:rPr>
              <a:pPr/>
              <a:t>17</a:t>
            </a:fld>
            <a:endParaRPr lang="en-US" dirty="0" smtClean="0">
              <a:solidFill>
                <a:srgbClr val="0000FF"/>
              </a:solidFill>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p:spPr>
        <p:txBody>
          <a:bodyPr/>
          <a:lstStyle/>
          <a:p>
            <a:pPr eaLnBrk="1" hangingPunct="1"/>
            <a:r>
              <a:rPr lang="en-US" dirty="0" smtClean="0"/>
              <a:t>In summary, VCL provides numerous benefits</a:t>
            </a:r>
            <a:r>
              <a:rPr lang="en-US" baseline="0" dirty="0" smtClean="0"/>
              <a:t> from saving energy and individual license costs to supporting distance learning. The VCL deployment would allow universities to allocate their IT infrastructure more efficiently than ever before. Most importantly, VCL meets the needs of faculty and students, ensuring an increased customer satisfaction rate. </a:t>
            </a:r>
            <a:endParaRPr lang="en-US" dirty="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9ABC0-B158-44C4-A005-AC21129EE3D2}" type="slidenum">
              <a:rPr lang="en-US" smtClean="0"/>
              <a:t>18</a:t>
            </a:fld>
            <a:endParaRPr lang="en-US"/>
          </a:p>
        </p:txBody>
      </p:sp>
    </p:spTree>
    <p:extLst>
      <p:ext uri="{BB962C8B-B14F-4D97-AF65-F5344CB8AC3E}">
        <p14:creationId xmlns:p14="http://schemas.microsoft.com/office/powerpoint/2010/main" val="35802227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9ABC0-B158-44C4-A005-AC21129EE3D2}" type="slidenum">
              <a:rPr lang="en-US" smtClean="0"/>
              <a:t>19</a:t>
            </a:fld>
            <a:endParaRPr lang="en-US"/>
          </a:p>
        </p:txBody>
      </p:sp>
    </p:spTree>
    <p:extLst>
      <p:ext uri="{BB962C8B-B14F-4D97-AF65-F5344CB8AC3E}">
        <p14:creationId xmlns:p14="http://schemas.microsoft.com/office/powerpoint/2010/main" val="334517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3884027" y="8684926"/>
            <a:ext cx="2972421" cy="457513"/>
          </a:xfrm>
          <a:prstGeom prst="rect">
            <a:avLst/>
          </a:prstGeom>
          <a:noFill/>
          <a:ln w="9525">
            <a:noFill/>
            <a:miter lim="800000"/>
            <a:headEnd/>
            <a:tailEnd/>
          </a:ln>
        </p:spPr>
        <p:txBody>
          <a:bodyPr lIns="91387" tIns="45693" rIns="91387" bIns="45693" anchor="b"/>
          <a:lstStyle/>
          <a:p>
            <a:pPr algn="r" defTabSz="456440" fontAlgn="base">
              <a:spcBef>
                <a:spcPct val="0"/>
              </a:spcBef>
              <a:spcAft>
                <a:spcPct val="0"/>
              </a:spcAft>
            </a:pPr>
            <a:fld id="{A8160520-2030-46EC-BD48-4EE7B5F06FF2}" type="slidenum">
              <a:rPr lang="en-US" sz="1200">
                <a:solidFill>
                  <a:srgbClr val="000600"/>
                </a:solidFill>
                <a:latin typeface="Arial" pitchFamily="34" charset="0"/>
                <a:ea typeface="Arial Unicode MS" pitchFamily="34" charset="-128"/>
                <a:cs typeface="Arial Unicode MS" pitchFamily="34" charset="-128"/>
              </a:rPr>
              <a:pPr algn="r" defTabSz="456440" fontAlgn="base">
                <a:spcBef>
                  <a:spcPct val="0"/>
                </a:spcBef>
                <a:spcAft>
                  <a:spcPct val="0"/>
                </a:spcAft>
              </a:pPr>
              <a:t>2</a:t>
            </a:fld>
            <a:endParaRPr lang="en-US" sz="1200">
              <a:solidFill>
                <a:srgbClr val="000600"/>
              </a:solidFill>
              <a:latin typeface="Arial" pitchFamily="34" charset="0"/>
              <a:ea typeface="Arial Unicode MS" pitchFamily="34" charset="-128"/>
              <a:cs typeface="Arial Unicode MS" pitchFamily="34" charset="-128"/>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xfrm>
            <a:off x="687975" y="4344025"/>
            <a:ext cx="5482052" cy="4114488"/>
          </a:xfrm>
          <a:noFill/>
          <a:ln/>
        </p:spPr>
        <p:txBody>
          <a:bodyPr lIns="91387" tIns="45693" rIns="91387" bIns="45693"/>
          <a:lstStyle/>
          <a:p>
            <a:pPr>
              <a:buFontTx/>
              <a:buChar char="•"/>
            </a:pPr>
            <a:endParaRPr lang="en-US" smtClean="0">
              <a:latin typeface="Arial" pitchFamily="34" charset="0"/>
              <a:cs typeface="Arial"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9ABC0-B158-44C4-A005-AC21129EE3D2}" type="slidenum">
              <a:rPr lang="en-US" smtClean="0"/>
              <a:t>20</a:t>
            </a:fld>
            <a:endParaRPr lang="en-US"/>
          </a:p>
        </p:txBody>
      </p:sp>
    </p:spTree>
    <p:extLst>
      <p:ext uri="{BB962C8B-B14F-4D97-AF65-F5344CB8AC3E}">
        <p14:creationId xmlns:p14="http://schemas.microsoft.com/office/powerpoint/2010/main" val="3580222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9ABC0-B158-44C4-A005-AC21129EE3D2}" type="slidenum">
              <a:rPr lang="en-US" smtClean="0"/>
              <a:t>21</a:t>
            </a:fld>
            <a:endParaRPr lang="en-US"/>
          </a:p>
        </p:txBody>
      </p:sp>
    </p:spTree>
    <p:extLst>
      <p:ext uri="{BB962C8B-B14F-4D97-AF65-F5344CB8AC3E}">
        <p14:creationId xmlns:p14="http://schemas.microsoft.com/office/powerpoint/2010/main" val="374683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9ABC0-B158-44C4-A005-AC21129EE3D2}" type="slidenum">
              <a:rPr lang="en-US" smtClean="0"/>
              <a:t>22</a:t>
            </a:fld>
            <a:endParaRPr lang="en-US"/>
          </a:p>
        </p:txBody>
      </p:sp>
    </p:spTree>
    <p:extLst>
      <p:ext uri="{BB962C8B-B14F-4D97-AF65-F5344CB8AC3E}">
        <p14:creationId xmlns:p14="http://schemas.microsoft.com/office/powerpoint/2010/main" val="28535832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9ABC0-B158-44C4-A005-AC21129EE3D2}" type="slidenum">
              <a:rPr lang="en-US" smtClean="0"/>
              <a:t>23</a:t>
            </a:fld>
            <a:endParaRPr lang="en-US"/>
          </a:p>
        </p:txBody>
      </p:sp>
    </p:spTree>
    <p:extLst>
      <p:ext uri="{BB962C8B-B14F-4D97-AF65-F5344CB8AC3E}">
        <p14:creationId xmlns:p14="http://schemas.microsoft.com/office/powerpoint/2010/main" val="28461443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9ABC0-B158-44C4-A005-AC21129EE3D2}" type="slidenum">
              <a:rPr lang="en-US" smtClean="0"/>
              <a:t>24</a:t>
            </a:fld>
            <a:endParaRPr lang="en-US"/>
          </a:p>
        </p:txBody>
      </p:sp>
    </p:spTree>
    <p:extLst>
      <p:ext uri="{BB962C8B-B14F-4D97-AF65-F5344CB8AC3E}">
        <p14:creationId xmlns:p14="http://schemas.microsoft.com/office/powerpoint/2010/main" val="20781233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solidFill>
                  <a:srgbClr val="333333"/>
                </a:solidFill>
                <a:latin typeface="Georgia" pitchFamily="18" charset="0"/>
              </a:rPr>
              <a:t>At my local Starbucks this morning the client in front of me asks for a “venti, no-fat, sugar-free, extra hot Cinnamon-peppermint (2 pumps), light blend Dolce Latte, no whip - but please leave room for cream…”</a:t>
            </a:r>
          </a:p>
          <a:p>
            <a:endParaRPr lang="en-US" smtClean="0">
              <a:solidFill>
                <a:srgbClr val="333333"/>
              </a:solidFill>
              <a:latin typeface="Georgia" pitchFamily="18" charset="0"/>
            </a:endParaRPr>
          </a:p>
          <a:p>
            <a:r>
              <a:rPr lang="en-US" smtClean="0">
                <a:solidFill>
                  <a:srgbClr val="333333"/>
                </a:solidFill>
                <a:latin typeface="Georgia" pitchFamily="18" charset="0"/>
              </a:rPr>
              <a:t>Aside from “would you like some coffee with that…?”, I though “how many combinations could there be?”, how many unique ways to deliver the “perfect drink” to each and every customer, as that drink was made just for them, right here, on the spot, at their command… a warm cup of comfort from a friendly and enthusiastic ally, before joining in the corporate battle…</a:t>
            </a:r>
          </a:p>
          <a:p>
            <a:endParaRPr lang="en-US" smtClean="0">
              <a:solidFill>
                <a:srgbClr val="333333"/>
              </a:solidFill>
              <a:latin typeface="Georgia" pitchFamily="18" charset="0"/>
            </a:endParaRPr>
          </a:p>
          <a:p>
            <a:r>
              <a:rPr lang="en-US" smtClean="0">
                <a:solidFill>
                  <a:srgbClr val="333333"/>
                </a:solidFill>
                <a:latin typeface="Georgia" pitchFamily="18" charset="0"/>
              </a:rPr>
              <a:t>The product is obviously not coffee… it is the experience, it is the bound, and you need a healthy dose of customer intimacy to sell a cup of coffee for $4.99 (by the way, the number of combinations is about 91,390).</a:t>
            </a:r>
            <a:endParaRPr lang="en-US" smtClean="0">
              <a:solidFill>
                <a:srgbClr val="0000FF"/>
              </a:solidFill>
              <a:latin typeface="Arial" pitchFamily="34" charset="0"/>
            </a:endParaRPr>
          </a:p>
          <a:p>
            <a:endParaRPr lang="en-US" smtClean="0">
              <a:latin typeface="Arial" pitchFamily="34" charset="0"/>
            </a:endParaRPr>
          </a:p>
        </p:txBody>
      </p:sp>
      <p:sp>
        <p:nvSpPr>
          <p:cNvPr id="522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fld id="{9814CEBB-C8D7-410B-BB71-5317DCA05FB7}" type="slidenum">
              <a:rPr lang="en-GB" sz="1200" smtClean="0"/>
              <a:pPr/>
              <a:t>25</a:t>
            </a:fld>
            <a:endParaRPr lang="en-GB" sz="120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1" u="sng" smtClean="0">
                <a:latin typeface="Arial" pitchFamily="34" charset="0"/>
                <a:cs typeface="Arial" pitchFamily="34" charset="0"/>
              </a:rPr>
              <a:t>Slide a:</a:t>
            </a:r>
          </a:p>
          <a:p>
            <a:r>
              <a:rPr lang="en-US" b="1" u="sng" smtClean="0">
                <a:latin typeface="Arial" pitchFamily="34" charset="0"/>
                <a:cs typeface="Arial" pitchFamily="34" charset="0"/>
              </a:rPr>
              <a:t>SCRIPT: “</a:t>
            </a:r>
            <a:r>
              <a:rPr lang="en-US" b="1" i="1" u="sng" smtClean="0">
                <a:latin typeface="Arial" pitchFamily="34" charset="0"/>
                <a:cs typeface="Arial" pitchFamily="34" charset="0"/>
              </a:rPr>
              <a:t>What if you could accurately predict the future?”</a:t>
            </a:r>
          </a:p>
          <a:p>
            <a:r>
              <a:rPr lang="en-US" b="1" u="sng" smtClean="0">
                <a:latin typeface="Arial" pitchFamily="34" charset="0"/>
                <a:cs typeface="Arial" pitchFamily="34" charset="0"/>
              </a:rPr>
              <a:t>Graphic: Background of Smart district, then circles populating smarter district one by one: who is most at-risk, which teachers need additional support, etc.</a:t>
            </a:r>
          </a:p>
          <a:p>
            <a:endParaRPr lang="en-US" b="1" smtClean="0">
              <a:latin typeface="Arial" pitchFamily="34" charset="0"/>
              <a:cs typeface="Arial" pitchFamily="34" charset="0"/>
            </a:endParaRPr>
          </a:p>
          <a:p>
            <a:r>
              <a:rPr lang="en-US" b="1" smtClean="0">
                <a:latin typeface="Arial" pitchFamily="34" charset="0"/>
                <a:cs typeface="Arial" pitchFamily="34" charset="0"/>
              </a:rPr>
              <a:t>Wouldn’t it be great if you could address these issues before they become problems?  Imagine a “Smarter” School District.  A district in which student outcomes are optimized and ever-improving due to the deployment </a:t>
            </a:r>
            <a:r>
              <a:rPr lang="en-US" smtClean="0">
                <a:latin typeface="Verdana" pitchFamily="34" charset="0"/>
                <a:cs typeface="Arial" pitchFamily="34" charset="0"/>
              </a:rPr>
              <a:t>of a state-of-the-art K-12 student performance solution based on industry best practices which leverages information, business intelligence, and predictive analytics to ensure timely identification of at risk students and enable intervention measures with the goal of improving the student experience, performance and matriculation rate.  With the IBM SPSS Decision Management solution, these are just SOME questions that can be answered. The wonderful thing about IBM SPSS Decision Management is that it’s not difficult at all to predict the outcomes.</a:t>
            </a:r>
          </a:p>
          <a:p>
            <a:endParaRPr lang="en-US" b="1" u="sng" smtClean="0">
              <a:latin typeface="Arial" pitchFamily="34" charset="0"/>
              <a:cs typeface="Arial" pitchFamily="34" charset="0"/>
            </a:endParaRPr>
          </a:p>
        </p:txBody>
      </p:sp>
      <p:sp>
        <p:nvSpPr>
          <p:cNvPr id="491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itchFamily="34" charset="0"/>
              </a:defRPr>
            </a:lvl1pPr>
            <a:lvl2pPr marL="742950" indent="-285750" eaLnBrk="0" hangingPunct="0">
              <a:defRPr sz="2200">
                <a:solidFill>
                  <a:schemeClr val="hlink"/>
                </a:solidFill>
                <a:latin typeface="Arial" pitchFamily="34" charset="0"/>
              </a:defRPr>
            </a:lvl2pPr>
            <a:lvl3pPr marL="1143000" indent="-228600" eaLnBrk="0" hangingPunct="0">
              <a:defRPr sz="2200">
                <a:solidFill>
                  <a:schemeClr val="hlink"/>
                </a:solidFill>
                <a:latin typeface="Arial" pitchFamily="34" charset="0"/>
              </a:defRPr>
            </a:lvl3pPr>
            <a:lvl4pPr marL="1600200" indent="-228600" eaLnBrk="0" hangingPunct="0">
              <a:defRPr sz="2200">
                <a:solidFill>
                  <a:schemeClr val="hlink"/>
                </a:solidFill>
                <a:latin typeface="Arial" pitchFamily="34" charset="0"/>
              </a:defRPr>
            </a:lvl4pPr>
            <a:lvl5pPr marL="2057400" indent="-228600" eaLnBrk="0" hangingPunct="0">
              <a:defRPr sz="2200">
                <a:solidFill>
                  <a:schemeClr val="hlink"/>
                </a:solidFill>
                <a:latin typeface="Arial" pitchFamily="34" charset="0"/>
              </a:defRPr>
            </a:lvl5pPr>
            <a:lvl6pPr marL="2514600" indent="-228600" eaLnBrk="0" fontAlgn="base" hangingPunct="0">
              <a:lnSpc>
                <a:spcPct val="90000"/>
              </a:lnSpc>
              <a:spcBef>
                <a:spcPct val="0"/>
              </a:spcBef>
              <a:spcAft>
                <a:spcPct val="0"/>
              </a:spcAft>
              <a:defRPr sz="2200">
                <a:solidFill>
                  <a:schemeClr val="hlink"/>
                </a:solidFill>
                <a:latin typeface="Arial" pitchFamily="34" charset="0"/>
              </a:defRPr>
            </a:lvl6pPr>
            <a:lvl7pPr marL="2971800" indent="-228600" eaLnBrk="0" fontAlgn="base" hangingPunct="0">
              <a:lnSpc>
                <a:spcPct val="90000"/>
              </a:lnSpc>
              <a:spcBef>
                <a:spcPct val="0"/>
              </a:spcBef>
              <a:spcAft>
                <a:spcPct val="0"/>
              </a:spcAft>
              <a:defRPr sz="2200">
                <a:solidFill>
                  <a:schemeClr val="hlink"/>
                </a:solidFill>
                <a:latin typeface="Arial" pitchFamily="34" charset="0"/>
              </a:defRPr>
            </a:lvl7pPr>
            <a:lvl8pPr marL="3429000" indent="-228600" eaLnBrk="0" fontAlgn="base" hangingPunct="0">
              <a:lnSpc>
                <a:spcPct val="90000"/>
              </a:lnSpc>
              <a:spcBef>
                <a:spcPct val="0"/>
              </a:spcBef>
              <a:spcAft>
                <a:spcPct val="0"/>
              </a:spcAft>
              <a:defRPr sz="2200">
                <a:solidFill>
                  <a:schemeClr val="hlink"/>
                </a:solidFill>
                <a:latin typeface="Arial" pitchFamily="34" charset="0"/>
              </a:defRPr>
            </a:lvl8pPr>
            <a:lvl9pPr marL="3886200" indent="-228600" eaLnBrk="0" fontAlgn="base" hangingPunct="0">
              <a:lnSpc>
                <a:spcPct val="90000"/>
              </a:lnSpc>
              <a:spcBef>
                <a:spcPct val="0"/>
              </a:spcBef>
              <a:spcAft>
                <a:spcPct val="0"/>
              </a:spcAft>
              <a:defRPr sz="2200">
                <a:solidFill>
                  <a:schemeClr val="hlink"/>
                </a:solidFill>
                <a:latin typeface="Arial" pitchFamily="34" charset="0"/>
              </a:defRPr>
            </a:lvl9pPr>
          </a:lstStyle>
          <a:p>
            <a:pPr eaLnBrk="1" hangingPunct="1"/>
            <a:fld id="{BF8677EF-F503-44E4-BCE0-A0727DA1EA8E}" type="slidenum">
              <a:rPr lang="en-US" sz="1200">
                <a:solidFill>
                  <a:schemeClr val="tx1"/>
                </a:solidFill>
              </a:rPr>
              <a:pPr eaLnBrk="1" hangingPunct="1"/>
              <a:t>26</a:t>
            </a:fld>
            <a:endParaRPr lang="en-US" sz="1200">
              <a:solidFill>
                <a:schemeClr val="tx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cs typeface="Arial" pitchFamily="34" charset="0"/>
            </a:endParaRPr>
          </a:p>
          <a:p>
            <a:r>
              <a:rPr lang="en-US" smtClean="0">
                <a:latin typeface="Arial" pitchFamily="34" charset="0"/>
                <a:cs typeface="Arial" pitchFamily="34" charset="0"/>
              </a:rPr>
              <a:t>Higher Education in the U.S. is characterized by a high student failure rate:</a:t>
            </a:r>
            <a:br>
              <a:rPr lang="en-US" smtClean="0">
                <a:latin typeface="Arial" pitchFamily="34" charset="0"/>
                <a:cs typeface="Arial" pitchFamily="34" charset="0"/>
              </a:rPr>
            </a:br>
            <a:r>
              <a:rPr lang="en-US" smtClean="0">
                <a:latin typeface="Arial" pitchFamily="34" charset="0"/>
                <a:cs typeface="Arial" pitchFamily="34" charset="0"/>
              </a:rPr>
              <a:t>25% of Freshmen entering college do not return for their 2nd year</a:t>
            </a:r>
          </a:p>
          <a:p>
            <a:r>
              <a:rPr lang="en-US" smtClean="0">
                <a:latin typeface="Arial" pitchFamily="34" charset="0"/>
                <a:cs typeface="Arial" pitchFamily="34" charset="0"/>
              </a:rPr>
              <a:t>55% of Freshmen do not graduate from the institution they first enroll in</a:t>
            </a:r>
          </a:p>
          <a:p>
            <a:r>
              <a:rPr lang="en-US" smtClean="0">
                <a:latin typeface="Arial" pitchFamily="34" charset="0"/>
                <a:cs typeface="Arial" pitchFamily="34" charset="0"/>
              </a:rPr>
              <a:t>Student drop-outs deprive an institution of important revenue: each student represents between $10,000 and $40,000 in tuition and ancillary revenue and state appropriations. </a:t>
            </a:r>
          </a:p>
          <a:p>
            <a:r>
              <a:rPr lang="en-US" b="1" i="1" smtClean="0">
                <a:latin typeface="Arial" pitchFamily="34" charset="0"/>
                <a:cs typeface="Arial" pitchFamily="34" charset="0"/>
              </a:rPr>
              <a:t>The annual revenue loss at the post-secondary level is $15Bn. A college of average size loses $4M to $5M in revenue to drop-outs every year, many of which could be prevented.</a:t>
            </a:r>
            <a:endParaRPr lang="en-US" smtClean="0">
              <a:latin typeface="Arial" pitchFamily="34" charset="0"/>
              <a:cs typeface="Arial" pitchFamily="34" charset="0"/>
            </a:endParaRPr>
          </a:p>
          <a:p>
            <a:r>
              <a:rPr lang="en-US" smtClean="0">
                <a:latin typeface="Arial" pitchFamily="34" charset="0"/>
                <a:cs typeface="Arial" pitchFamily="34" charset="0"/>
              </a:rPr>
              <a:t>This loss of revenue is not off-set by significant cost savings: most of the cost of education is shared among students, and the loss of individual students has very little impact on these shared costs. About 75% of the lost revenue "drops to the bottom line" and severely impacts the quality and cost of the education of all students.</a:t>
            </a:r>
          </a:p>
          <a:p>
            <a:endParaRPr lang="en-US" smtClean="0">
              <a:latin typeface="Arial" pitchFamily="34" charset="0"/>
              <a:cs typeface="Arial" pitchFamily="34" charset="0"/>
            </a:endParaRPr>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itchFamily="34" charset="0"/>
              </a:defRPr>
            </a:lvl1pPr>
            <a:lvl2pPr marL="742950" indent="-285750" eaLnBrk="0" hangingPunct="0">
              <a:defRPr sz="2200">
                <a:solidFill>
                  <a:schemeClr val="hlink"/>
                </a:solidFill>
                <a:latin typeface="Arial" pitchFamily="34" charset="0"/>
              </a:defRPr>
            </a:lvl2pPr>
            <a:lvl3pPr marL="1143000" indent="-228600" eaLnBrk="0" hangingPunct="0">
              <a:defRPr sz="2200">
                <a:solidFill>
                  <a:schemeClr val="hlink"/>
                </a:solidFill>
                <a:latin typeface="Arial" pitchFamily="34" charset="0"/>
              </a:defRPr>
            </a:lvl3pPr>
            <a:lvl4pPr marL="1600200" indent="-228600" eaLnBrk="0" hangingPunct="0">
              <a:defRPr sz="2200">
                <a:solidFill>
                  <a:schemeClr val="hlink"/>
                </a:solidFill>
                <a:latin typeface="Arial" pitchFamily="34" charset="0"/>
              </a:defRPr>
            </a:lvl4pPr>
            <a:lvl5pPr marL="2057400" indent="-228600" eaLnBrk="0" hangingPunct="0">
              <a:defRPr sz="2200">
                <a:solidFill>
                  <a:schemeClr val="hlink"/>
                </a:solidFill>
                <a:latin typeface="Arial" pitchFamily="34" charset="0"/>
              </a:defRPr>
            </a:lvl5pPr>
            <a:lvl6pPr marL="2514600" indent="-228600" eaLnBrk="0" fontAlgn="base" hangingPunct="0">
              <a:lnSpc>
                <a:spcPct val="90000"/>
              </a:lnSpc>
              <a:spcBef>
                <a:spcPct val="0"/>
              </a:spcBef>
              <a:spcAft>
                <a:spcPct val="0"/>
              </a:spcAft>
              <a:defRPr sz="2200">
                <a:solidFill>
                  <a:schemeClr val="hlink"/>
                </a:solidFill>
                <a:latin typeface="Arial" pitchFamily="34" charset="0"/>
              </a:defRPr>
            </a:lvl6pPr>
            <a:lvl7pPr marL="2971800" indent="-228600" eaLnBrk="0" fontAlgn="base" hangingPunct="0">
              <a:lnSpc>
                <a:spcPct val="90000"/>
              </a:lnSpc>
              <a:spcBef>
                <a:spcPct val="0"/>
              </a:spcBef>
              <a:spcAft>
                <a:spcPct val="0"/>
              </a:spcAft>
              <a:defRPr sz="2200">
                <a:solidFill>
                  <a:schemeClr val="hlink"/>
                </a:solidFill>
                <a:latin typeface="Arial" pitchFamily="34" charset="0"/>
              </a:defRPr>
            </a:lvl7pPr>
            <a:lvl8pPr marL="3429000" indent="-228600" eaLnBrk="0" fontAlgn="base" hangingPunct="0">
              <a:lnSpc>
                <a:spcPct val="90000"/>
              </a:lnSpc>
              <a:spcBef>
                <a:spcPct val="0"/>
              </a:spcBef>
              <a:spcAft>
                <a:spcPct val="0"/>
              </a:spcAft>
              <a:defRPr sz="2200">
                <a:solidFill>
                  <a:schemeClr val="hlink"/>
                </a:solidFill>
                <a:latin typeface="Arial" pitchFamily="34" charset="0"/>
              </a:defRPr>
            </a:lvl8pPr>
            <a:lvl9pPr marL="3886200" indent="-228600" eaLnBrk="0" fontAlgn="base" hangingPunct="0">
              <a:lnSpc>
                <a:spcPct val="90000"/>
              </a:lnSpc>
              <a:spcBef>
                <a:spcPct val="0"/>
              </a:spcBef>
              <a:spcAft>
                <a:spcPct val="0"/>
              </a:spcAft>
              <a:defRPr sz="2200">
                <a:solidFill>
                  <a:schemeClr val="hlink"/>
                </a:solidFill>
                <a:latin typeface="Arial" pitchFamily="34" charset="0"/>
              </a:defRPr>
            </a:lvl9pPr>
          </a:lstStyle>
          <a:p>
            <a:pPr eaLnBrk="1" hangingPunct="1"/>
            <a:fld id="{7CC3D48D-D0B5-472B-9990-3D356F5D9BE7}" type="slidenum">
              <a:rPr lang="en-US" sz="1200">
                <a:solidFill>
                  <a:schemeClr val="tx1"/>
                </a:solidFill>
              </a:rPr>
              <a:pPr eaLnBrk="1" hangingPunct="1"/>
              <a:t>27</a:t>
            </a:fld>
            <a:endParaRPr lang="en-US" sz="1200">
              <a:solidFill>
                <a:schemeClr val="tx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9ABC0-B158-44C4-A005-AC21129EE3D2}" type="slidenum">
              <a:rPr lang="en-US" smtClean="0"/>
              <a:t>28</a:t>
            </a:fld>
            <a:endParaRPr lang="en-US"/>
          </a:p>
        </p:txBody>
      </p:sp>
    </p:spTree>
    <p:extLst>
      <p:ext uri="{BB962C8B-B14F-4D97-AF65-F5344CB8AC3E}">
        <p14:creationId xmlns:p14="http://schemas.microsoft.com/office/powerpoint/2010/main" val="19606483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xfrm>
            <a:off x="876300" y="609600"/>
            <a:ext cx="5181600" cy="3886200"/>
          </a:xfrm>
          <a:ln/>
        </p:spPr>
      </p:sp>
      <p:sp>
        <p:nvSpPr>
          <p:cNvPr id="552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smtClean="0">
                <a:latin typeface="Arial" pitchFamily="34" charset="0"/>
                <a:cs typeface="Arial" pitchFamily="34" charset="0"/>
              </a:rPr>
              <a:t>Let’s use IBM SPSS Decision Management as a bit of a case to explain how the transformation occurs.  Remember that Business Analytics is about answering three questions: What Happened, Why, and What’s Next.  When we answer these three things we unlock the power to drive better outcomes.  </a:t>
            </a:r>
          </a:p>
          <a:p>
            <a:pPr eaLnBrk="1" hangingPunct="1">
              <a:spcBef>
                <a:spcPct val="0"/>
              </a:spcBef>
            </a:pPr>
            <a:endParaRPr lang="en-US" smtClean="0">
              <a:latin typeface="Arial" pitchFamily="34" charset="0"/>
              <a:cs typeface="Arial" pitchFamily="34" charset="0"/>
            </a:endParaRPr>
          </a:p>
          <a:p>
            <a:pPr eaLnBrk="1" hangingPunct="1">
              <a:spcBef>
                <a:spcPct val="0"/>
              </a:spcBef>
            </a:pPr>
            <a:r>
              <a:rPr lang="en-US" smtClean="0">
                <a:latin typeface="Arial" pitchFamily="34" charset="0"/>
                <a:cs typeface="Arial" pitchFamily="34" charset="0"/>
              </a:rPr>
              <a:t>As an introduction, IBM SPSS Decision Management for Education unlocks the power of advanced analytics to a school district and enables us to create and utilize prebuilt applications for mission-critical issues in K-12 educational systems.  It “mashes up” a number underlying technologies – including predictive analytics, business intelligence, and rules for example, and presents them in a way that lets administrators and individual classroom teacher optimize operational decisions with the ultimate end result of improving student outcomes.</a:t>
            </a:r>
          </a:p>
          <a:p>
            <a:pPr eaLnBrk="1" hangingPunct="1">
              <a:spcBef>
                <a:spcPct val="0"/>
              </a:spcBef>
            </a:pPr>
            <a:endParaRPr lang="en-US" smtClean="0">
              <a:latin typeface="Arial" pitchFamily="34" charset="0"/>
              <a:cs typeface="Arial" pitchFamily="34" charset="0"/>
            </a:endParaRPr>
          </a:p>
          <a:p>
            <a:pPr eaLnBrk="1" hangingPunct="1">
              <a:spcBef>
                <a:spcPct val="0"/>
              </a:spcBef>
            </a:pPr>
            <a:r>
              <a:rPr lang="en-US" smtClean="0">
                <a:latin typeface="Arial" pitchFamily="34" charset="0"/>
                <a:cs typeface="Arial" pitchFamily="34" charset="0"/>
              </a:rPr>
              <a:t>Leveraging these powerful technologies is usually very complicated.  But we’ve simplified it by identifying the best practices way for K-12 Administrators to optimize their decisions….</a:t>
            </a:r>
          </a:p>
          <a:p>
            <a:pPr eaLnBrk="1" hangingPunct="1">
              <a:spcBef>
                <a:spcPct val="0"/>
              </a:spcBef>
            </a:pPr>
            <a:endParaRPr lang="en-US" smtClean="0">
              <a:latin typeface="Arial" pitchFamily="34" charset="0"/>
              <a:cs typeface="Arial" pitchFamily="34" charset="0"/>
            </a:endParaRPr>
          </a:p>
        </p:txBody>
      </p:sp>
      <p:sp>
        <p:nvSpPr>
          <p:cNvPr id="553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itchFamily="34" charset="0"/>
              </a:defRPr>
            </a:lvl1pPr>
            <a:lvl2pPr marL="742950" indent="-285750" eaLnBrk="0" hangingPunct="0">
              <a:defRPr sz="2200">
                <a:solidFill>
                  <a:schemeClr val="hlink"/>
                </a:solidFill>
                <a:latin typeface="Arial" pitchFamily="34" charset="0"/>
              </a:defRPr>
            </a:lvl2pPr>
            <a:lvl3pPr marL="1143000" indent="-228600" eaLnBrk="0" hangingPunct="0">
              <a:defRPr sz="2200">
                <a:solidFill>
                  <a:schemeClr val="hlink"/>
                </a:solidFill>
                <a:latin typeface="Arial" pitchFamily="34" charset="0"/>
              </a:defRPr>
            </a:lvl3pPr>
            <a:lvl4pPr marL="1600200" indent="-228600" eaLnBrk="0" hangingPunct="0">
              <a:defRPr sz="2200">
                <a:solidFill>
                  <a:schemeClr val="hlink"/>
                </a:solidFill>
                <a:latin typeface="Arial" pitchFamily="34" charset="0"/>
              </a:defRPr>
            </a:lvl4pPr>
            <a:lvl5pPr marL="2057400" indent="-228600" eaLnBrk="0" hangingPunct="0">
              <a:defRPr sz="2200">
                <a:solidFill>
                  <a:schemeClr val="hlink"/>
                </a:solidFill>
                <a:latin typeface="Arial" pitchFamily="34" charset="0"/>
              </a:defRPr>
            </a:lvl5pPr>
            <a:lvl6pPr marL="2514600" indent="-228600" eaLnBrk="0" fontAlgn="base" hangingPunct="0">
              <a:lnSpc>
                <a:spcPct val="90000"/>
              </a:lnSpc>
              <a:spcBef>
                <a:spcPct val="0"/>
              </a:spcBef>
              <a:spcAft>
                <a:spcPct val="0"/>
              </a:spcAft>
              <a:defRPr sz="2200">
                <a:solidFill>
                  <a:schemeClr val="hlink"/>
                </a:solidFill>
                <a:latin typeface="Arial" pitchFamily="34" charset="0"/>
              </a:defRPr>
            </a:lvl6pPr>
            <a:lvl7pPr marL="2971800" indent="-228600" eaLnBrk="0" fontAlgn="base" hangingPunct="0">
              <a:lnSpc>
                <a:spcPct val="90000"/>
              </a:lnSpc>
              <a:spcBef>
                <a:spcPct val="0"/>
              </a:spcBef>
              <a:spcAft>
                <a:spcPct val="0"/>
              </a:spcAft>
              <a:defRPr sz="2200">
                <a:solidFill>
                  <a:schemeClr val="hlink"/>
                </a:solidFill>
                <a:latin typeface="Arial" pitchFamily="34" charset="0"/>
              </a:defRPr>
            </a:lvl7pPr>
            <a:lvl8pPr marL="3429000" indent="-228600" eaLnBrk="0" fontAlgn="base" hangingPunct="0">
              <a:lnSpc>
                <a:spcPct val="90000"/>
              </a:lnSpc>
              <a:spcBef>
                <a:spcPct val="0"/>
              </a:spcBef>
              <a:spcAft>
                <a:spcPct val="0"/>
              </a:spcAft>
              <a:defRPr sz="2200">
                <a:solidFill>
                  <a:schemeClr val="hlink"/>
                </a:solidFill>
                <a:latin typeface="Arial" pitchFamily="34" charset="0"/>
              </a:defRPr>
            </a:lvl8pPr>
            <a:lvl9pPr marL="3886200" indent="-228600" eaLnBrk="0" fontAlgn="base" hangingPunct="0">
              <a:lnSpc>
                <a:spcPct val="90000"/>
              </a:lnSpc>
              <a:spcBef>
                <a:spcPct val="0"/>
              </a:spcBef>
              <a:spcAft>
                <a:spcPct val="0"/>
              </a:spcAft>
              <a:defRPr sz="2200">
                <a:solidFill>
                  <a:schemeClr val="hlink"/>
                </a:solidFill>
                <a:latin typeface="Arial" pitchFamily="34" charset="0"/>
              </a:defRPr>
            </a:lvl9pPr>
          </a:lstStyle>
          <a:p>
            <a:pPr eaLnBrk="1" hangingPunct="1"/>
            <a:fld id="{52977C77-0708-4566-A781-CB37DBEA93CF}" type="slidenum">
              <a:rPr lang="en-US" sz="1200">
                <a:solidFill>
                  <a:schemeClr val="tx1"/>
                </a:solidFill>
              </a:rPr>
              <a:pPr eaLnBrk="1" hangingPunct="1"/>
              <a:t>29</a:t>
            </a:fld>
            <a:endParaRPr lang="en-US" sz="1200">
              <a:solidFill>
                <a:schemeClr val="tx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itchFamily="34" charset="0"/>
                <a:cs typeface="Arial" pitchFamily="34" charset="0"/>
              </a:defRPr>
            </a:lvl1pPr>
            <a:lvl2pPr marL="729057" indent="-280406" eaLnBrk="0" hangingPunct="0">
              <a:defRPr sz="2200">
                <a:solidFill>
                  <a:schemeClr val="hlink"/>
                </a:solidFill>
                <a:latin typeface="Arial" pitchFamily="34" charset="0"/>
                <a:cs typeface="Arial" pitchFamily="34" charset="0"/>
              </a:defRPr>
            </a:lvl2pPr>
            <a:lvl3pPr marL="1121626" indent="-224325" eaLnBrk="0" hangingPunct="0">
              <a:defRPr sz="2200">
                <a:solidFill>
                  <a:schemeClr val="hlink"/>
                </a:solidFill>
                <a:latin typeface="Arial" pitchFamily="34" charset="0"/>
                <a:cs typeface="Arial" pitchFamily="34" charset="0"/>
              </a:defRPr>
            </a:lvl3pPr>
            <a:lvl4pPr marL="1570276" indent="-224325" eaLnBrk="0" hangingPunct="0">
              <a:defRPr sz="2200">
                <a:solidFill>
                  <a:schemeClr val="hlink"/>
                </a:solidFill>
                <a:latin typeface="Arial" pitchFamily="34" charset="0"/>
                <a:cs typeface="Arial" pitchFamily="34" charset="0"/>
              </a:defRPr>
            </a:lvl4pPr>
            <a:lvl5pPr marL="2018927" indent="-224325" eaLnBrk="0" hangingPunct="0">
              <a:defRPr sz="2200">
                <a:solidFill>
                  <a:schemeClr val="hlink"/>
                </a:solidFill>
                <a:latin typeface="Arial" pitchFamily="34" charset="0"/>
                <a:cs typeface="Arial" pitchFamily="34" charset="0"/>
              </a:defRPr>
            </a:lvl5pPr>
            <a:lvl6pPr marL="2467577" indent="-224325" eaLnBrk="0" fontAlgn="base" hangingPunct="0">
              <a:spcBef>
                <a:spcPct val="0"/>
              </a:spcBef>
              <a:spcAft>
                <a:spcPct val="0"/>
              </a:spcAft>
              <a:defRPr sz="2200">
                <a:solidFill>
                  <a:schemeClr val="hlink"/>
                </a:solidFill>
                <a:latin typeface="Arial" pitchFamily="34" charset="0"/>
                <a:cs typeface="Arial" pitchFamily="34" charset="0"/>
              </a:defRPr>
            </a:lvl6pPr>
            <a:lvl7pPr marL="2916227" indent="-224325" eaLnBrk="0" fontAlgn="base" hangingPunct="0">
              <a:spcBef>
                <a:spcPct val="0"/>
              </a:spcBef>
              <a:spcAft>
                <a:spcPct val="0"/>
              </a:spcAft>
              <a:defRPr sz="2200">
                <a:solidFill>
                  <a:schemeClr val="hlink"/>
                </a:solidFill>
                <a:latin typeface="Arial" pitchFamily="34" charset="0"/>
                <a:cs typeface="Arial" pitchFamily="34" charset="0"/>
              </a:defRPr>
            </a:lvl7pPr>
            <a:lvl8pPr marL="3364878" indent="-224325" eaLnBrk="0" fontAlgn="base" hangingPunct="0">
              <a:spcBef>
                <a:spcPct val="0"/>
              </a:spcBef>
              <a:spcAft>
                <a:spcPct val="0"/>
              </a:spcAft>
              <a:defRPr sz="2200">
                <a:solidFill>
                  <a:schemeClr val="hlink"/>
                </a:solidFill>
                <a:latin typeface="Arial" pitchFamily="34" charset="0"/>
                <a:cs typeface="Arial" pitchFamily="34" charset="0"/>
              </a:defRPr>
            </a:lvl8pPr>
            <a:lvl9pPr marL="3813528" indent="-224325" eaLnBrk="0" fontAlgn="base" hangingPunct="0">
              <a:spcBef>
                <a:spcPct val="0"/>
              </a:spcBef>
              <a:spcAft>
                <a:spcPct val="0"/>
              </a:spcAft>
              <a:defRPr sz="2200">
                <a:solidFill>
                  <a:schemeClr val="hlink"/>
                </a:solidFill>
                <a:latin typeface="Arial" pitchFamily="34" charset="0"/>
                <a:cs typeface="Arial" pitchFamily="34" charset="0"/>
              </a:defRPr>
            </a:lvl9pPr>
          </a:lstStyle>
          <a:p>
            <a:pPr eaLnBrk="1" hangingPunct="1"/>
            <a:fld id="{51C51BDF-8EBB-4F27-91CE-A01D3A090BE1}" type="slidenum">
              <a:rPr lang="en-US" sz="1200">
                <a:solidFill>
                  <a:schemeClr val="tx1"/>
                </a:solidFill>
              </a:rPr>
              <a:pPr eaLnBrk="1" hangingPunct="1"/>
              <a:t>3</a:t>
            </a:fld>
            <a:endParaRPr lang="en-US" sz="1200">
              <a:solidFill>
                <a:schemeClr val="tx1"/>
              </a:solidFill>
            </a:endParaRPr>
          </a:p>
        </p:txBody>
      </p:sp>
      <p:sp>
        <p:nvSpPr>
          <p:cNvPr id="55299" name="Rectangle 2"/>
          <p:cNvSpPr>
            <a:spLocks noGrp="1" noRot="1" noChangeAspect="1" noChangeArrowheads="1" noTextEdit="1"/>
          </p:cNvSpPr>
          <p:nvPr>
            <p:ph type="sldImg"/>
          </p:nvPr>
        </p:nvSpPr>
        <p:spPr>
          <a:xfrm>
            <a:off x="1827213" y="685800"/>
            <a:ext cx="3176587" cy="2384425"/>
          </a:xfrm>
          <a:ln/>
        </p:spPr>
      </p:sp>
      <p:sp>
        <p:nvSpPr>
          <p:cNvPr id="55300" name="Rectangle 3"/>
          <p:cNvSpPr>
            <a:spLocks noGrp="1" noChangeArrowheads="1"/>
          </p:cNvSpPr>
          <p:nvPr>
            <p:ph type="body" idx="1"/>
          </p:nvPr>
        </p:nvSpPr>
        <p:spPr>
          <a:xfrm>
            <a:off x="686421" y="3400894"/>
            <a:ext cx="5485158" cy="505761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latin typeface="Arial" pitchFamily="34" charset="0"/>
                <a:cs typeface="Arial" pitchFamily="34" charset="0"/>
              </a:rPr>
              <a:t>Analytics correlates to performance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latin typeface="Arial" pitchFamily="34" charset="0"/>
                <a:cs typeface="Arial" pitchFamily="34" charset="0"/>
              </a:rPr>
              <a:t>At the same time, </a:t>
            </a:r>
            <a:r>
              <a:rPr lang="en-US" smtClean="0">
                <a:latin typeface="Arial" pitchFamily="34" charset="0"/>
              </a:rPr>
              <a:t>do you have to have all these pieces to make it work?  Absolutely not.  However, for the IBM centric customer, IBM’s complete platform can’t be beat.</a:t>
            </a:r>
          </a:p>
          <a:p>
            <a:pPr eaLnBrk="1" hangingPunct="1">
              <a:spcBef>
                <a:spcPct val="0"/>
              </a:spcBef>
            </a:pPr>
            <a:endParaRPr lang="en-US" smtClean="0">
              <a:latin typeface="Arial" pitchFamily="34" charset="0"/>
            </a:endParaRPr>
          </a:p>
          <a:p>
            <a:pPr eaLnBrk="1" hangingPunct="1"/>
            <a:r>
              <a:rPr lang="en-US" smtClean="0">
                <a:latin typeface="Arial" pitchFamily="34" charset="0"/>
                <a:cs typeface="Arial" pitchFamily="34" charset="0"/>
              </a:rPr>
              <a:t>A successful Customer Intimacy solution doesn’t have to start with the entire IBM portfolio of products.  Once the appropriate stakeholders are on board and a strategy is agreed upon, one specific area of the organization, like marketing or customer service, should be focused on for the next 3 months.  Have a realistic goal or benchmark to improve click through or open rates for email messages or strive to cut down on customer service call time by 15% by enabling your reps with the appropriate and customized information for each call scenario.</a:t>
            </a:r>
          </a:p>
          <a:p>
            <a:pPr eaLnBrk="1" hangingPunct="1"/>
            <a:endParaRPr lang="en-CA" smtClean="0">
              <a:latin typeface="Arial" pitchFamily="34" charset="0"/>
              <a:cs typeface="Arial" pitchFamily="34" charset="0"/>
            </a:endParaRPr>
          </a:p>
          <a:p>
            <a:pPr eaLnBrk="1" hangingPunct="1"/>
            <a:r>
              <a:rPr lang="en-US" sz="1000" smtClean="0">
                <a:latin typeface="Arial" pitchFamily="34" charset="0"/>
                <a:cs typeface="Arial" pitchFamily="34" charset="0"/>
              </a:rPr>
              <a:t>The right technology for the right problem</a:t>
            </a:r>
          </a:p>
          <a:p>
            <a:pPr lvl="1" eaLnBrk="1" hangingPunct="1">
              <a:spcBef>
                <a:spcPct val="0"/>
              </a:spcBef>
              <a:buFont typeface="Arial" pitchFamily="34" charset="0"/>
              <a:buChar char="–"/>
            </a:pPr>
            <a:r>
              <a:rPr lang="en-US" sz="1000" smtClean="0">
                <a:latin typeface="Arial" pitchFamily="34" charset="0"/>
                <a:cs typeface="Arial" pitchFamily="34" charset="0"/>
              </a:rPr>
              <a:t>All software products should be integrated with one another as well as integratable with legacy hardware and software already existing in the infrastructure</a:t>
            </a:r>
          </a:p>
          <a:p>
            <a:pPr lvl="1" eaLnBrk="1" hangingPunct="1">
              <a:spcBef>
                <a:spcPct val="0"/>
              </a:spcBef>
              <a:buFont typeface="Arial" pitchFamily="34" charset="0"/>
              <a:buChar char="–"/>
            </a:pPr>
            <a:r>
              <a:rPr lang="en-US" sz="1000" smtClean="0">
                <a:latin typeface="Arial" pitchFamily="34" charset="0"/>
                <a:cs typeface="Arial" pitchFamily="34" charset="0"/>
              </a:rPr>
              <a:t>You need to be able to support the full lifecycle needs of how your company interacts with a customer, from initial conversations to analyzing data to deploying solutions to various parts of the organization</a:t>
            </a:r>
          </a:p>
          <a:p>
            <a:pPr lvl="1" eaLnBrk="1" hangingPunct="1">
              <a:spcBef>
                <a:spcPct val="0"/>
              </a:spcBef>
              <a:buFont typeface="Arial" pitchFamily="34" charset="0"/>
              <a:buChar char="–"/>
            </a:pPr>
            <a:r>
              <a:rPr lang="en-US" sz="1000" smtClean="0">
                <a:latin typeface="Arial" pitchFamily="34" charset="0"/>
                <a:cs typeface="Arial" pitchFamily="34" charset="0"/>
              </a:rPr>
              <a:t>Technology should be accessible to everyone in the organization</a:t>
            </a:r>
          </a:p>
          <a:p>
            <a:pPr eaLnBrk="1" hangingPunct="1"/>
            <a:endParaRPr lang="en-US" sz="1000" smtClean="0">
              <a:latin typeface="Arial" pitchFamily="34" charset="0"/>
              <a:cs typeface="Arial" pitchFamily="34" charset="0"/>
            </a:endParaRPr>
          </a:p>
          <a:p>
            <a:pPr eaLnBrk="1" hangingPunct="1"/>
            <a:r>
              <a:rPr lang="en-US" sz="1000" smtClean="0">
                <a:latin typeface="Arial" pitchFamily="34" charset="0"/>
                <a:cs typeface="Arial" pitchFamily="34" charset="0"/>
              </a:rPr>
              <a:t>Measure, document and share your successes.  This shouldn’t be considered bragging.  Instead, it should be a way to show other departments how this strategy could affect them and also give your CEO a reason to continue to fund the project and roll it out to more and more departments.</a:t>
            </a:r>
          </a:p>
          <a:p>
            <a:pPr eaLnBrk="1" hangingPunct="1"/>
            <a:endParaRPr lang="en-US" sz="1000" smtClean="0">
              <a:latin typeface="Arial" pitchFamily="34" charset="0"/>
              <a:cs typeface="Arial" pitchFamily="34" charset="0"/>
            </a:endParaRPr>
          </a:p>
          <a:p>
            <a:pPr eaLnBrk="1" hangingPunct="1"/>
            <a:r>
              <a:rPr lang="en-US" sz="1000" smtClean="0">
                <a:latin typeface="Arial" pitchFamily="34" charset="0"/>
                <a:cs typeface="Arial" pitchFamily="34" charset="0"/>
              </a:rPr>
              <a:t>This solution shouldn’t be just rolled out and forgotten about.  While you may be going to market with the best approach in your mind, there are always new scenarios and lessons that are learned, and should be applied back to your models, decisions, and business rules.</a:t>
            </a:r>
          </a:p>
          <a:p>
            <a:pPr eaLnBrk="1" hangingPunct="1"/>
            <a:endParaRPr lang="en-US" smtClean="0">
              <a:latin typeface="Arial" pitchFamily="34" charset="0"/>
              <a:cs typeface="Arial" pitchFamily="34" charset="0"/>
            </a:endParaRPr>
          </a:p>
          <a:p>
            <a:pPr eaLnBrk="1" hangingPunct="1"/>
            <a:r>
              <a:rPr lang="en-US" smtClean="0">
                <a:latin typeface="Arial" pitchFamily="34" charset="0"/>
              </a:rPr>
              <a:t>Regardless of your stage of maturity, IBM can help you formulate and implement breakaway strategies for your decision making challenges. </a:t>
            </a:r>
            <a:endParaRPr lang="en-US" smtClean="0">
              <a:latin typeface="Arial" pitchFamily="34" charset="0"/>
              <a:cs typeface="Arial" pitchFamily="34" charset="0"/>
            </a:endParaRPr>
          </a:p>
        </p:txBody>
      </p:sp>
      <p:sp>
        <p:nvSpPr>
          <p:cNvPr id="655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fld id="{8A9AD0E0-91F7-4065-89FD-6956EA8DB142}" type="slidenum">
              <a:rPr lang="en-US" sz="1200" smtClean="0"/>
              <a:pPr/>
              <a:t>30</a:t>
            </a:fld>
            <a:endParaRPr lang="en-US" sz="120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cs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9ABC0-B158-44C4-A005-AC21129EE3D2}" type="slidenum">
              <a:rPr lang="en-US" smtClean="0"/>
              <a:t>4</a:t>
            </a:fld>
            <a:endParaRPr lang="en-US"/>
          </a:p>
        </p:txBody>
      </p:sp>
    </p:spTree>
    <p:extLst>
      <p:ext uri="{BB962C8B-B14F-4D97-AF65-F5344CB8AC3E}">
        <p14:creationId xmlns:p14="http://schemas.microsoft.com/office/powerpoint/2010/main" val="30428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9ABC0-B158-44C4-A005-AC21129EE3D2}" type="slidenum">
              <a:rPr lang="en-US" smtClean="0"/>
              <a:t>5</a:t>
            </a:fld>
            <a:endParaRPr lang="en-US"/>
          </a:p>
        </p:txBody>
      </p:sp>
    </p:spTree>
    <p:extLst>
      <p:ext uri="{BB962C8B-B14F-4D97-AF65-F5344CB8AC3E}">
        <p14:creationId xmlns:p14="http://schemas.microsoft.com/office/powerpoint/2010/main" val="3361437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9ABC0-B158-44C4-A005-AC21129EE3D2}" type="slidenum">
              <a:rPr lang="en-US" smtClean="0"/>
              <a:t>6</a:t>
            </a:fld>
            <a:endParaRPr lang="en-US"/>
          </a:p>
        </p:txBody>
      </p:sp>
    </p:spTree>
    <p:extLst>
      <p:ext uri="{BB962C8B-B14F-4D97-AF65-F5344CB8AC3E}">
        <p14:creationId xmlns:p14="http://schemas.microsoft.com/office/powerpoint/2010/main" val="1260426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9ABC0-B158-44C4-A005-AC21129EE3D2}" type="slidenum">
              <a:rPr lang="en-US" smtClean="0"/>
              <a:t>7</a:t>
            </a:fld>
            <a:endParaRPr lang="en-US"/>
          </a:p>
        </p:txBody>
      </p:sp>
    </p:spTree>
    <p:extLst>
      <p:ext uri="{BB962C8B-B14F-4D97-AF65-F5344CB8AC3E}">
        <p14:creationId xmlns:p14="http://schemas.microsoft.com/office/powerpoint/2010/main" val="2955895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9ABC0-B158-44C4-A005-AC21129EE3D2}" type="slidenum">
              <a:rPr lang="en-US" smtClean="0"/>
              <a:t>8</a:t>
            </a:fld>
            <a:endParaRPr lang="en-US"/>
          </a:p>
        </p:txBody>
      </p:sp>
    </p:spTree>
    <p:extLst>
      <p:ext uri="{BB962C8B-B14F-4D97-AF65-F5344CB8AC3E}">
        <p14:creationId xmlns:p14="http://schemas.microsoft.com/office/powerpoint/2010/main" val="2193792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ln/>
        </p:spPr>
      </p:sp>
      <p:sp>
        <p:nvSpPr>
          <p:cNvPr id="133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36" descr="white-blue"/>
          <p:cNvPicPr>
            <a:picLocks noChangeAspect="1" noChangeArrowheads="1"/>
          </p:cNvPicPr>
          <p:nvPr userDrawn="1"/>
        </p:nvPicPr>
        <p:blipFill>
          <a:blip r:embed="rId2" cstate="print"/>
          <a:srcRect/>
          <a:stretch>
            <a:fillRect/>
          </a:stretch>
        </p:blipFill>
        <p:spPr bwMode="auto">
          <a:xfrm>
            <a:off x="274638" y="3662363"/>
            <a:ext cx="8594725" cy="2232025"/>
          </a:xfrm>
          <a:prstGeom prst="rect">
            <a:avLst/>
          </a:prstGeom>
          <a:noFill/>
          <a:ln w="9525">
            <a:noFill/>
            <a:miter lim="800000"/>
            <a:headEnd/>
            <a:tailEnd/>
          </a:ln>
        </p:spPr>
      </p:pic>
      <p:sp>
        <p:nvSpPr>
          <p:cNvPr id="5" name="Line 4"/>
          <p:cNvSpPr>
            <a:spLocks noChangeShapeType="1"/>
          </p:cNvSpPr>
          <p:nvPr/>
        </p:nvSpPr>
        <p:spPr bwMode="auto">
          <a:xfrm flipV="1">
            <a:off x="274638" y="1050925"/>
            <a:ext cx="8594725" cy="0"/>
          </a:xfrm>
          <a:prstGeom prst="line">
            <a:avLst/>
          </a:prstGeom>
          <a:noFill/>
          <a:ln w="9525">
            <a:solidFill>
              <a:schemeClr val="tx1"/>
            </a:solidFill>
            <a:round/>
            <a:headEnd/>
            <a:tailEnd/>
          </a:ln>
          <a:effectLst/>
        </p:spPr>
        <p:txBody>
          <a:bodyPr/>
          <a:lstStyle/>
          <a:p>
            <a:pPr fontAlgn="base">
              <a:lnSpc>
                <a:spcPct val="90000"/>
              </a:lnSpc>
              <a:spcBef>
                <a:spcPct val="0"/>
              </a:spcBef>
              <a:spcAft>
                <a:spcPct val="0"/>
              </a:spcAft>
              <a:defRPr/>
            </a:pPr>
            <a:endParaRPr lang="en-US" sz="2200" dirty="0">
              <a:solidFill>
                <a:srgbClr val="7889FB"/>
              </a:solidFill>
            </a:endParaRPr>
          </a:p>
        </p:txBody>
      </p:sp>
      <p:sp>
        <p:nvSpPr>
          <p:cNvPr id="6" name="Rectangle 6"/>
          <p:cNvSpPr>
            <a:spLocks noChangeArrowheads="1"/>
          </p:cNvSpPr>
          <p:nvPr/>
        </p:nvSpPr>
        <p:spPr bwMode="black">
          <a:xfrm>
            <a:off x="7589838" y="6537325"/>
            <a:ext cx="1371600" cy="184150"/>
          </a:xfrm>
          <a:prstGeom prst="rect">
            <a:avLst/>
          </a:prstGeom>
          <a:noFill/>
          <a:ln w="9525">
            <a:noFill/>
            <a:miter lim="800000"/>
            <a:headEnd/>
            <a:tailEnd/>
          </a:ln>
        </p:spPr>
        <p:txBody>
          <a:bodyPr lIns="92075" tIns="46038" rIns="92075" bIns="46038"/>
          <a:lstStyle/>
          <a:p>
            <a:pPr algn="r" fontAlgn="base">
              <a:spcBef>
                <a:spcPct val="0"/>
              </a:spcBef>
              <a:spcAft>
                <a:spcPct val="0"/>
              </a:spcAft>
              <a:defRPr/>
            </a:pPr>
            <a:r>
              <a:rPr lang="en-US" sz="800" dirty="0">
                <a:solidFill>
                  <a:srgbClr val="000000"/>
                </a:solidFill>
              </a:rPr>
              <a:t>© 2011 IBM Corporation</a:t>
            </a:r>
            <a:endParaRPr lang="en-US" dirty="0">
              <a:solidFill>
                <a:srgbClr val="000000"/>
              </a:solidFill>
            </a:endParaRPr>
          </a:p>
        </p:txBody>
      </p:sp>
      <p:pic>
        <p:nvPicPr>
          <p:cNvPr id="7" name="Picture 6" descr="R120_G137_B251-200"/>
          <p:cNvPicPr>
            <a:picLocks noChangeAspect="1" noChangeArrowheads="1"/>
          </p:cNvPicPr>
          <p:nvPr/>
        </p:nvPicPr>
        <p:blipFill>
          <a:blip r:embed="rId3" cstate="print"/>
          <a:srcRect/>
          <a:stretch>
            <a:fillRect/>
          </a:stretch>
        </p:blipFill>
        <p:spPr bwMode="auto">
          <a:xfrm>
            <a:off x="8280400" y="684213"/>
            <a:ext cx="588963" cy="236537"/>
          </a:xfrm>
          <a:prstGeom prst="rect">
            <a:avLst/>
          </a:prstGeom>
          <a:noFill/>
          <a:ln w="9525">
            <a:noFill/>
            <a:miter lim="800000"/>
            <a:headEnd/>
            <a:tailEnd/>
          </a:ln>
        </p:spPr>
      </p:pic>
      <p:sp>
        <p:nvSpPr>
          <p:cNvPr id="8" name="Rectangle 37"/>
          <p:cNvSpPr>
            <a:spLocks noChangeArrowheads="1"/>
          </p:cNvSpPr>
          <p:nvPr userDrawn="1"/>
        </p:nvSpPr>
        <p:spPr bwMode="auto">
          <a:xfrm>
            <a:off x="6751638" y="6248400"/>
            <a:ext cx="2251075" cy="384175"/>
          </a:xfrm>
          <a:prstGeom prst="rect">
            <a:avLst/>
          </a:prstGeom>
          <a:noFill/>
          <a:ln w="9525">
            <a:noFill/>
            <a:miter lim="800000"/>
            <a:headEnd/>
            <a:tailEnd/>
          </a:ln>
          <a:effectLst/>
        </p:spPr>
        <p:txBody>
          <a:bodyPr wrap="none">
            <a:spAutoFit/>
          </a:bodyPr>
          <a:lstStyle/>
          <a:p>
            <a:pPr algn="r" fontAlgn="base">
              <a:lnSpc>
                <a:spcPct val="97000"/>
              </a:lnSpc>
              <a:spcBef>
                <a:spcPct val="0"/>
              </a:spcBef>
              <a:spcAft>
                <a:spcPts val="900"/>
              </a:spcAft>
              <a:buClr>
                <a:srgbClr val="000600"/>
              </a:buClr>
              <a:buSzPct val="100000"/>
              <a:buFont typeface="Arial" charset="0"/>
              <a:buNone/>
              <a:defRPr/>
            </a:pPr>
            <a:r>
              <a:rPr lang="en-GB" sz="1200" b="1" dirty="0">
                <a:solidFill>
                  <a:srgbClr val="000000"/>
                </a:solidFill>
                <a:cs typeface="Arial Unicode MS" pitchFamily="1" charset="0"/>
              </a:rPr>
              <a:t>Business Analytics software</a:t>
            </a:r>
          </a:p>
        </p:txBody>
      </p:sp>
      <p:sp>
        <p:nvSpPr>
          <p:cNvPr id="68610" name="Rectangle 2"/>
          <p:cNvSpPr>
            <a:spLocks noGrp="1" noChangeArrowheads="1"/>
          </p:cNvSpPr>
          <p:nvPr>
            <p:ph type="ctrTitle"/>
          </p:nvPr>
        </p:nvSpPr>
        <p:spPr>
          <a:xfrm>
            <a:off x="139700" y="1417638"/>
            <a:ext cx="8729663" cy="2011362"/>
          </a:xfrm>
        </p:spPr>
        <p:txBody>
          <a:bodyPr anchor="b"/>
          <a:lstStyle>
            <a:lvl1pPr>
              <a:defRPr sz="3500">
                <a:solidFill>
                  <a:schemeClr val="tx1"/>
                </a:solidFill>
              </a:defRPr>
            </a:lvl1pPr>
          </a:lstStyle>
          <a:p>
            <a:r>
              <a:rPr lang="en-US"/>
              <a:t>Click to edit Master title style</a:t>
            </a:r>
          </a:p>
        </p:txBody>
      </p:sp>
      <p:sp>
        <p:nvSpPr>
          <p:cNvPr id="68611" name="Rectangle 3"/>
          <p:cNvSpPr>
            <a:spLocks noGrp="1" noChangeArrowheads="1"/>
          </p:cNvSpPr>
          <p:nvPr>
            <p:ph type="subTitle" idx="1"/>
          </p:nvPr>
        </p:nvSpPr>
        <p:spPr>
          <a:xfrm>
            <a:off x="182563" y="528638"/>
            <a:ext cx="7769225" cy="530225"/>
          </a:xfrm>
        </p:spPr>
        <p:txBody>
          <a:bodyPr anchor="b"/>
          <a:lstStyle>
            <a:lvl1pPr marL="0" indent="0">
              <a:buFont typeface="Wingdings" pitchFamily="1" charset="2"/>
              <a:buNone/>
              <a:defRPr sz="1100"/>
            </a:lvl1pPr>
          </a:lstStyle>
          <a:p>
            <a:r>
              <a:rPr lang="en-US"/>
              <a:t>Click to edit Master subtitle style</a:t>
            </a:r>
          </a:p>
        </p:txBody>
      </p:sp>
    </p:spTree>
    <p:extLst>
      <p:ext uri="{BB962C8B-B14F-4D97-AF65-F5344CB8AC3E}">
        <p14:creationId xmlns:p14="http://schemas.microsoft.com/office/powerpoint/2010/main" val="3777331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sldNum" sz="quarter" idx="10"/>
          </p:nvPr>
        </p:nvSpPr>
        <p:spPr>
          <a:ln/>
        </p:spPr>
        <p:txBody>
          <a:bodyPr/>
          <a:lstStyle>
            <a:lvl1pPr>
              <a:defRPr/>
            </a:lvl1pPr>
          </a:lstStyle>
          <a:p>
            <a:pPr>
              <a:defRPr/>
            </a:pPr>
            <a:fld id="{6C0D523D-6698-47B5-A218-97F670BA9BF4}" type="slidenum">
              <a:rPr lang="en-US">
                <a:solidFill>
                  <a:srgbClr val="000000"/>
                </a:solidFill>
              </a:rPr>
              <a:pPr>
                <a:defRPr/>
              </a:pPr>
              <a:t>‹#›</a:t>
            </a:fld>
            <a:endParaRPr lang="en-US" dirty="0">
              <a:solidFill>
                <a:srgbClr val="000000"/>
              </a:solidFill>
            </a:endParaRPr>
          </a:p>
        </p:txBody>
      </p:sp>
      <p:sp>
        <p:nvSpPr>
          <p:cNvPr id="5" name="Rectangle 8"/>
          <p:cNvSpPr>
            <a:spLocks noGrp="1" noChangeArrowheads="1"/>
          </p:cNvSpPr>
          <p:nvPr>
            <p:ph type="ftr" sz="quarter" idx="11"/>
          </p:nvPr>
        </p:nvSpPr>
        <p:spPr>
          <a:ln/>
        </p:spPr>
        <p:txBody>
          <a:bodyPr/>
          <a:lstStyle>
            <a:lvl1pPr>
              <a:defRPr/>
            </a:lvl1pPr>
          </a:lstStyle>
          <a:p>
            <a:pPr>
              <a:defRPr/>
            </a:pPr>
            <a:r>
              <a:rPr lang="en-US" dirty="0">
                <a:solidFill>
                  <a:srgbClr val="000000"/>
                </a:solidFill>
              </a:rPr>
              <a:t>IBM Confidential</a:t>
            </a:r>
          </a:p>
        </p:txBody>
      </p:sp>
      <p:sp>
        <p:nvSpPr>
          <p:cNvPr id="6" name="Rectangle 9"/>
          <p:cNvSpPr>
            <a:spLocks noGrp="1" noChangeArrowheads="1"/>
          </p:cNvSpPr>
          <p:nvPr>
            <p:ph type="dt" sz="half" idx="12"/>
          </p:nvPr>
        </p:nvSpPr>
        <p:spPr>
          <a:ln/>
        </p:spPr>
        <p:txBody>
          <a:bodyPr/>
          <a:lstStyle>
            <a:lvl1pPr>
              <a:defRPr/>
            </a:lvl1pPr>
          </a:lstStyle>
          <a:p>
            <a:pPr>
              <a:defRPr/>
            </a:pPr>
            <a:fld id="{2FE5ED2D-05E6-4749-98A5-9B6910E678EF}" type="datetime3">
              <a:rPr lang="en-US">
                <a:solidFill>
                  <a:srgbClr val="000000"/>
                </a:solidFill>
              </a:rPr>
              <a:pPr>
                <a:defRPr/>
              </a:pPr>
              <a:t>22 June 2011</a:t>
            </a:fld>
            <a:endParaRPr lang="en-US" dirty="0">
              <a:solidFill>
                <a:srgbClr val="000000"/>
              </a:solidFill>
            </a:endParaRPr>
          </a:p>
        </p:txBody>
      </p:sp>
    </p:spTree>
    <p:extLst>
      <p:ext uri="{BB962C8B-B14F-4D97-AF65-F5344CB8AC3E}">
        <p14:creationId xmlns:p14="http://schemas.microsoft.com/office/powerpoint/2010/main" val="90516791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60350" y="1600200"/>
            <a:ext cx="4233863"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0200"/>
            <a:ext cx="423386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7823454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4619257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2333234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94311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11911261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06344633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628953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6238" y="549275"/>
            <a:ext cx="2154237" cy="5576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60350" y="549275"/>
            <a:ext cx="6313488" cy="5576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54332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593725"/>
            <a:ext cx="2171700" cy="55784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82563" y="593725"/>
            <a:ext cx="6362700" cy="55784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sldNum" sz="quarter" idx="10"/>
          </p:nvPr>
        </p:nvSpPr>
        <p:spPr>
          <a:ln/>
        </p:spPr>
        <p:txBody>
          <a:bodyPr/>
          <a:lstStyle>
            <a:lvl1pPr>
              <a:defRPr/>
            </a:lvl1pPr>
          </a:lstStyle>
          <a:p>
            <a:pPr>
              <a:defRPr/>
            </a:pPr>
            <a:fld id="{384A2C1D-BE5D-4FE2-99AF-B9F476BFA2D0}" type="slidenum">
              <a:rPr lang="en-US">
                <a:solidFill>
                  <a:srgbClr val="000000"/>
                </a:solidFill>
              </a:rPr>
              <a:pPr>
                <a:defRPr/>
              </a:pPr>
              <a:t>‹#›</a:t>
            </a:fld>
            <a:endParaRPr lang="en-US" dirty="0">
              <a:solidFill>
                <a:srgbClr val="000000"/>
              </a:solidFill>
            </a:endParaRPr>
          </a:p>
        </p:txBody>
      </p:sp>
      <p:sp>
        <p:nvSpPr>
          <p:cNvPr id="5" name="Rectangle 8"/>
          <p:cNvSpPr>
            <a:spLocks noGrp="1" noChangeArrowheads="1"/>
          </p:cNvSpPr>
          <p:nvPr>
            <p:ph type="ftr" sz="quarter" idx="11"/>
          </p:nvPr>
        </p:nvSpPr>
        <p:spPr>
          <a:ln/>
        </p:spPr>
        <p:txBody>
          <a:bodyPr/>
          <a:lstStyle>
            <a:lvl1pPr>
              <a:defRPr/>
            </a:lvl1pPr>
          </a:lstStyle>
          <a:p>
            <a:pPr>
              <a:defRPr/>
            </a:pPr>
            <a:r>
              <a:rPr lang="en-US" dirty="0">
                <a:solidFill>
                  <a:srgbClr val="000000"/>
                </a:solidFill>
              </a:rPr>
              <a:t>IBM Confidential</a:t>
            </a:r>
          </a:p>
        </p:txBody>
      </p:sp>
      <p:sp>
        <p:nvSpPr>
          <p:cNvPr id="6" name="Rectangle 9"/>
          <p:cNvSpPr>
            <a:spLocks noGrp="1" noChangeArrowheads="1"/>
          </p:cNvSpPr>
          <p:nvPr>
            <p:ph type="dt" sz="half" idx="12"/>
          </p:nvPr>
        </p:nvSpPr>
        <p:spPr>
          <a:ln/>
        </p:spPr>
        <p:txBody>
          <a:bodyPr/>
          <a:lstStyle>
            <a:lvl1pPr>
              <a:defRPr/>
            </a:lvl1pPr>
          </a:lstStyle>
          <a:p>
            <a:pPr>
              <a:defRPr/>
            </a:pPr>
            <a:fld id="{A6D2DA99-F9DC-4FB0-89DE-0D5473273663}" type="datetime3">
              <a:rPr lang="en-US">
                <a:solidFill>
                  <a:srgbClr val="000000"/>
                </a:solidFill>
              </a:rPr>
              <a:pPr>
                <a:defRPr/>
              </a:pPr>
              <a:t>22 June 2011</a:t>
            </a:fld>
            <a:endParaRPr lang="en-US" dirty="0">
              <a:solidFill>
                <a:srgbClr val="000000"/>
              </a:solidFill>
            </a:endParaRPr>
          </a:p>
        </p:txBody>
      </p:sp>
    </p:spTree>
    <p:extLst>
      <p:ext uri="{BB962C8B-B14F-4D97-AF65-F5344CB8AC3E}">
        <p14:creationId xmlns:p14="http://schemas.microsoft.com/office/powerpoint/2010/main" val="11924278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34" descr="white green"/>
          <p:cNvPicPr>
            <a:picLocks noChangeAspect="1" noChangeArrowheads="1"/>
          </p:cNvPicPr>
          <p:nvPr/>
        </p:nvPicPr>
        <p:blipFill>
          <a:blip r:embed="rId2" cstate="print"/>
          <a:srcRect/>
          <a:stretch>
            <a:fillRect/>
          </a:stretch>
        </p:blipFill>
        <p:spPr bwMode="auto">
          <a:xfrm>
            <a:off x="274638" y="3665538"/>
            <a:ext cx="8586787" cy="2230437"/>
          </a:xfrm>
          <a:prstGeom prst="rect">
            <a:avLst/>
          </a:prstGeom>
          <a:noFill/>
          <a:ln w="9525">
            <a:noFill/>
            <a:miter lim="800000"/>
            <a:headEnd/>
            <a:tailEnd/>
          </a:ln>
        </p:spPr>
      </p:pic>
      <p:sp>
        <p:nvSpPr>
          <p:cNvPr id="5" name="Line 4"/>
          <p:cNvSpPr>
            <a:spLocks noChangeShapeType="1"/>
          </p:cNvSpPr>
          <p:nvPr/>
        </p:nvSpPr>
        <p:spPr bwMode="auto">
          <a:xfrm flipV="1">
            <a:off x="274638" y="1050925"/>
            <a:ext cx="8594725" cy="0"/>
          </a:xfrm>
          <a:prstGeom prst="line">
            <a:avLst/>
          </a:prstGeom>
          <a:noFill/>
          <a:ln w="9525">
            <a:solidFill>
              <a:schemeClr val="tx1"/>
            </a:solidFill>
            <a:round/>
            <a:headEnd/>
            <a:tailEnd/>
          </a:ln>
        </p:spPr>
        <p:txBody>
          <a:bodyPr/>
          <a:lstStyle/>
          <a:p>
            <a:pPr fontAlgn="base">
              <a:spcBef>
                <a:spcPct val="0"/>
              </a:spcBef>
              <a:spcAft>
                <a:spcPct val="0"/>
              </a:spcAft>
            </a:pPr>
            <a:endParaRPr lang="en-US" sz="2200">
              <a:solidFill>
                <a:srgbClr val="7889FB"/>
              </a:solidFill>
              <a:cs typeface="Arial" pitchFamily="34" charset="0"/>
            </a:endParaRPr>
          </a:p>
        </p:txBody>
      </p:sp>
      <p:sp>
        <p:nvSpPr>
          <p:cNvPr id="6" name="Rectangle 6"/>
          <p:cNvSpPr>
            <a:spLocks noChangeArrowheads="1"/>
          </p:cNvSpPr>
          <p:nvPr/>
        </p:nvSpPr>
        <p:spPr bwMode="black">
          <a:xfrm>
            <a:off x="7589838" y="6537325"/>
            <a:ext cx="1371600" cy="184150"/>
          </a:xfrm>
          <a:prstGeom prst="rect">
            <a:avLst/>
          </a:prstGeom>
          <a:noFill/>
          <a:ln w="9525">
            <a:noFill/>
            <a:miter lim="800000"/>
            <a:headEnd/>
            <a:tailEnd/>
          </a:ln>
        </p:spPr>
        <p:txBody>
          <a:bodyPr lIns="92075" tIns="46038" rIns="92075" bIns="46038"/>
          <a:lstStyle/>
          <a:p>
            <a:pPr algn="r" fontAlgn="base">
              <a:spcBef>
                <a:spcPct val="0"/>
              </a:spcBef>
              <a:spcAft>
                <a:spcPct val="0"/>
              </a:spcAft>
            </a:pPr>
            <a:r>
              <a:rPr lang="en-US" sz="800">
                <a:solidFill>
                  <a:srgbClr val="000000"/>
                </a:solidFill>
                <a:cs typeface="Arial" pitchFamily="34" charset="0"/>
              </a:rPr>
              <a:t>© 2010 IBM Corporation</a:t>
            </a:r>
            <a:endParaRPr lang="en-US">
              <a:solidFill>
                <a:srgbClr val="000000"/>
              </a:solidFill>
              <a:cs typeface="Arial" pitchFamily="34" charset="0"/>
            </a:endParaRPr>
          </a:p>
        </p:txBody>
      </p:sp>
      <p:pic>
        <p:nvPicPr>
          <p:cNvPr id="7" name="Picture 16" descr="R120_G137_B251-200"/>
          <p:cNvPicPr>
            <a:picLocks noChangeAspect="1" noChangeArrowheads="1"/>
          </p:cNvPicPr>
          <p:nvPr/>
        </p:nvPicPr>
        <p:blipFill>
          <a:blip r:embed="rId3" cstate="print"/>
          <a:srcRect/>
          <a:stretch>
            <a:fillRect/>
          </a:stretch>
        </p:blipFill>
        <p:spPr bwMode="auto">
          <a:xfrm>
            <a:off x="8280400" y="684213"/>
            <a:ext cx="588963" cy="236537"/>
          </a:xfrm>
          <a:prstGeom prst="rect">
            <a:avLst/>
          </a:prstGeom>
          <a:noFill/>
          <a:ln w="9525">
            <a:noFill/>
            <a:miter lim="800000"/>
            <a:headEnd/>
            <a:tailEnd/>
          </a:ln>
        </p:spPr>
      </p:pic>
      <p:sp>
        <p:nvSpPr>
          <p:cNvPr id="8" name="Text Box 35"/>
          <p:cNvSpPr txBox="1">
            <a:spLocks noChangeArrowheads="1"/>
          </p:cNvSpPr>
          <p:nvPr/>
        </p:nvSpPr>
        <p:spPr bwMode="auto">
          <a:xfrm>
            <a:off x="4846638" y="5349875"/>
            <a:ext cx="4011612"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sz="2200">
                <a:solidFill>
                  <a:schemeClr val="hlink"/>
                </a:solidFill>
                <a:latin typeface="Arial" pitchFamily="34" charset="0"/>
                <a:cs typeface="Arial" pitchFamily="34" charset="0"/>
              </a:defRPr>
            </a:lvl1pPr>
            <a:lvl2pPr marL="742950" indent="-285750" eaLnBrk="0" hangingPunct="0">
              <a:defRPr sz="2200">
                <a:solidFill>
                  <a:schemeClr val="hlink"/>
                </a:solidFill>
                <a:latin typeface="Arial" pitchFamily="34" charset="0"/>
                <a:cs typeface="Arial" pitchFamily="34" charset="0"/>
              </a:defRPr>
            </a:lvl2pPr>
            <a:lvl3pPr marL="1143000" indent="-228600" eaLnBrk="0" hangingPunct="0">
              <a:defRPr sz="2200">
                <a:solidFill>
                  <a:schemeClr val="hlink"/>
                </a:solidFill>
                <a:latin typeface="Arial" pitchFamily="34" charset="0"/>
                <a:cs typeface="Arial" pitchFamily="34" charset="0"/>
              </a:defRPr>
            </a:lvl3pPr>
            <a:lvl4pPr marL="1600200" indent="-228600" eaLnBrk="0" hangingPunct="0">
              <a:defRPr sz="2200">
                <a:solidFill>
                  <a:schemeClr val="hlink"/>
                </a:solidFill>
                <a:latin typeface="Arial" pitchFamily="34" charset="0"/>
                <a:cs typeface="Arial" pitchFamily="34" charset="0"/>
              </a:defRPr>
            </a:lvl4pPr>
            <a:lvl5pPr marL="2057400" indent="-228600" eaLnBrk="0" hangingPunct="0">
              <a:defRPr sz="2200">
                <a:solidFill>
                  <a:schemeClr val="hlink"/>
                </a:solidFill>
                <a:latin typeface="Arial" pitchFamily="34" charset="0"/>
                <a:cs typeface="Arial" pitchFamily="34" charset="0"/>
              </a:defRPr>
            </a:lvl5pPr>
            <a:lvl6pPr marL="2514600" indent="-228600" eaLnBrk="0" fontAlgn="base" hangingPunct="0">
              <a:spcBef>
                <a:spcPct val="0"/>
              </a:spcBef>
              <a:spcAft>
                <a:spcPct val="0"/>
              </a:spcAft>
              <a:defRPr sz="2200">
                <a:solidFill>
                  <a:schemeClr val="hlink"/>
                </a:solidFill>
                <a:latin typeface="Arial" pitchFamily="34" charset="0"/>
                <a:cs typeface="Arial" pitchFamily="34" charset="0"/>
              </a:defRPr>
            </a:lvl6pPr>
            <a:lvl7pPr marL="2971800" indent="-228600" eaLnBrk="0" fontAlgn="base" hangingPunct="0">
              <a:spcBef>
                <a:spcPct val="0"/>
              </a:spcBef>
              <a:spcAft>
                <a:spcPct val="0"/>
              </a:spcAft>
              <a:defRPr sz="2200">
                <a:solidFill>
                  <a:schemeClr val="hlink"/>
                </a:solidFill>
                <a:latin typeface="Arial" pitchFamily="34" charset="0"/>
                <a:cs typeface="Arial" pitchFamily="34" charset="0"/>
              </a:defRPr>
            </a:lvl7pPr>
            <a:lvl8pPr marL="3429000" indent="-228600" eaLnBrk="0" fontAlgn="base" hangingPunct="0">
              <a:spcBef>
                <a:spcPct val="0"/>
              </a:spcBef>
              <a:spcAft>
                <a:spcPct val="0"/>
              </a:spcAft>
              <a:defRPr sz="2200">
                <a:solidFill>
                  <a:schemeClr val="hlink"/>
                </a:solidFill>
                <a:latin typeface="Arial" pitchFamily="34" charset="0"/>
                <a:cs typeface="Arial" pitchFamily="34" charset="0"/>
              </a:defRPr>
            </a:lvl8pPr>
            <a:lvl9pPr marL="3886200" indent="-228600" eaLnBrk="0" fontAlgn="base" hangingPunct="0">
              <a:spcBef>
                <a:spcPct val="0"/>
              </a:spcBef>
              <a:spcAft>
                <a:spcPct val="0"/>
              </a:spcAft>
              <a:defRPr sz="2200">
                <a:solidFill>
                  <a:schemeClr val="hlink"/>
                </a:solidFill>
                <a:latin typeface="Arial" pitchFamily="34" charset="0"/>
                <a:cs typeface="Arial" pitchFamily="34" charset="0"/>
              </a:defRPr>
            </a:lvl9pPr>
          </a:lstStyle>
          <a:p>
            <a:pPr algn="r" eaLnBrk="1" fontAlgn="base" hangingPunct="1">
              <a:lnSpc>
                <a:spcPct val="85000"/>
              </a:lnSpc>
              <a:spcBef>
                <a:spcPct val="0"/>
              </a:spcBef>
              <a:spcAft>
                <a:spcPct val="0"/>
              </a:spcAft>
              <a:defRPr/>
            </a:pPr>
            <a:r>
              <a:rPr lang="en-US" sz="2400" b="1" smtClean="0">
                <a:solidFill>
                  <a:srgbClr val="00B9F2"/>
                </a:solidFill>
              </a:rPr>
              <a:t> Information Management</a:t>
            </a:r>
          </a:p>
        </p:txBody>
      </p:sp>
      <p:sp>
        <p:nvSpPr>
          <p:cNvPr id="68610" name="Rectangle 2"/>
          <p:cNvSpPr>
            <a:spLocks noGrp="1" noChangeArrowheads="1"/>
          </p:cNvSpPr>
          <p:nvPr>
            <p:ph type="ctrTitle"/>
          </p:nvPr>
        </p:nvSpPr>
        <p:spPr>
          <a:xfrm>
            <a:off x="139700" y="1417638"/>
            <a:ext cx="8729663" cy="2011362"/>
          </a:xfrm>
        </p:spPr>
        <p:txBody>
          <a:bodyPr anchor="b"/>
          <a:lstStyle>
            <a:lvl1pPr>
              <a:defRPr sz="3500">
                <a:solidFill>
                  <a:schemeClr val="tx1"/>
                </a:solidFill>
              </a:defRPr>
            </a:lvl1pPr>
          </a:lstStyle>
          <a:p>
            <a:r>
              <a:rPr lang="en-US" smtClean="0"/>
              <a:t>Click to edit Master title style</a:t>
            </a:r>
            <a:endParaRPr lang="en-US"/>
          </a:p>
        </p:txBody>
      </p:sp>
      <p:sp>
        <p:nvSpPr>
          <p:cNvPr id="68611" name="Rectangle 3"/>
          <p:cNvSpPr>
            <a:spLocks noGrp="1" noChangeArrowheads="1"/>
          </p:cNvSpPr>
          <p:nvPr>
            <p:ph type="subTitle" idx="1"/>
          </p:nvPr>
        </p:nvSpPr>
        <p:spPr>
          <a:xfrm>
            <a:off x="182563" y="528638"/>
            <a:ext cx="7769225" cy="530225"/>
          </a:xfrm>
        </p:spPr>
        <p:txBody>
          <a:bodyPr anchor="b"/>
          <a:lstStyle>
            <a:lvl1pPr marL="0" indent="0">
              <a:buFont typeface="Wingdings" pitchFamily="2" charset="2"/>
              <a:buNone/>
              <a:defRPr sz="1100"/>
            </a:lvl1pPr>
          </a:lstStyle>
          <a:p>
            <a:r>
              <a:rPr lang="en-US" smtClean="0"/>
              <a:t>Click to edit Master subtitle style</a:t>
            </a:r>
            <a:endParaRPr lang="en-US"/>
          </a:p>
        </p:txBody>
      </p:sp>
    </p:spTree>
    <p:extLst>
      <p:ext uri="{BB962C8B-B14F-4D97-AF65-F5344CB8AC3E}">
        <p14:creationId xmlns:p14="http://schemas.microsoft.com/office/powerpoint/2010/main" val="1528350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
        <p:nvSpPr>
          <p:cNvPr id="4" name="Rectangle 7"/>
          <p:cNvSpPr>
            <a:spLocks noGrp="1" noChangeArrowheads="1"/>
          </p:cNvSpPr>
          <p:nvPr>
            <p:ph type="sldNum" sz="quarter" idx="10"/>
          </p:nvPr>
        </p:nvSpPr>
        <p:spPr>
          <a:ln/>
        </p:spPr>
        <p:txBody>
          <a:bodyPr/>
          <a:lstStyle>
            <a:lvl1pPr>
              <a:defRPr/>
            </a:lvl1pPr>
          </a:lstStyle>
          <a:p>
            <a:pPr>
              <a:defRPr/>
            </a:pPr>
            <a:fld id="{CDA9496A-65C3-4EE9-A044-EB15EDFB4D2D}" type="slidenum">
              <a:rPr lang="en-US">
                <a:solidFill>
                  <a:srgbClr val="000000"/>
                </a:solidFill>
              </a:rPr>
              <a:pPr>
                <a:defRPr/>
              </a:pPr>
              <a:t>‹#›</a:t>
            </a:fld>
            <a:endParaRPr lang="en-US">
              <a:solidFill>
                <a:srgbClr val="000000"/>
              </a:solidFill>
            </a:endParaRPr>
          </a:p>
        </p:txBody>
      </p:sp>
      <p:sp>
        <p:nvSpPr>
          <p:cNvPr id="5" name="Rectangle 8"/>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6" name="Rectangle 9"/>
          <p:cNvSpPr>
            <a:spLocks noGrp="1" noChangeArrowheads="1"/>
          </p:cNvSpPr>
          <p:nvPr>
            <p:ph type="dt" sz="half" idx="12"/>
          </p:nvPr>
        </p:nvSpPr>
        <p:spPr>
          <a:ln/>
        </p:spPr>
        <p:txBody>
          <a:bodyPr/>
          <a:lstStyle>
            <a:lvl1pPr>
              <a:defRPr/>
            </a:lvl1pPr>
          </a:lstStyle>
          <a:p>
            <a:pPr>
              <a:defRPr/>
            </a:pPr>
            <a:fld id="{78925916-22CA-48CA-BDA6-7D6BA9991E04}" type="datetime1">
              <a:rPr lang="en-US">
                <a:solidFill>
                  <a:srgbClr val="000000"/>
                </a:solidFill>
              </a:rPr>
              <a:pPr>
                <a:defRPr/>
              </a:pPr>
              <a:t>06/22/2011</a:t>
            </a:fld>
            <a:endParaRPr lang="en-US">
              <a:solidFill>
                <a:srgbClr val="000000"/>
              </a:solidFill>
            </a:endParaRPr>
          </a:p>
        </p:txBody>
      </p:sp>
    </p:spTree>
    <p:extLst>
      <p:ext uri="{BB962C8B-B14F-4D97-AF65-F5344CB8AC3E}">
        <p14:creationId xmlns:p14="http://schemas.microsoft.com/office/powerpoint/2010/main" val="5530003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7"/>
          <p:cNvSpPr>
            <a:spLocks noGrp="1" noChangeArrowheads="1"/>
          </p:cNvSpPr>
          <p:nvPr>
            <p:ph type="sldNum" sz="quarter" idx="10"/>
          </p:nvPr>
        </p:nvSpPr>
        <p:spPr>
          <a:ln/>
        </p:spPr>
        <p:txBody>
          <a:bodyPr/>
          <a:lstStyle>
            <a:lvl1pPr>
              <a:defRPr/>
            </a:lvl1pPr>
          </a:lstStyle>
          <a:p>
            <a:pPr>
              <a:defRPr/>
            </a:pPr>
            <a:fld id="{63722473-206B-4344-9ABD-730A7574C06F}" type="slidenum">
              <a:rPr lang="en-US">
                <a:solidFill>
                  <a:srgbClr val="000000"/>
                </a:solidFill>
              </a:rPr>
              <a:pPr>
                <a:defRPr/>
              </a:pPr>
              <a:t>‹#›</a:t>
            </a:fld>
            <a:endParaRPr lang="en-US">
              <a:solidFill>
                <a:srgbClr val="000000"/>
              </a:solidFill>
            </a:endParaRPr>
          </a:p>
        </p:txBody>
      </p:sp>
      <p:sp>
        <p:nvSpPr>
          <p:cNvPr id="5" name="Rectangle 8"/>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6" name="Rectangle 9"/>
          <p:cNvSpPr>
            <a:spLocks noGrp="1" noChangeArrowheads="1"/>
          </p:cNvSpPr>
          <p:nvPr>
            <p:ph type="dt" sz="half" idx="12"/>
          </p:nvPr>
        </p:nvSpPr>
        <p:spPr>
          <a:ln/>
        </p:spPr>
        <p:txBody>
          <a:bodyPr/>
          <a:lstStyle>
            <a:lvl1pPr>
              <a:defRPr/>
            </a:lvl1pPr>
          </a:lstStyle>
          <a:p>
            <a:pPr>
              <a:defRPr/>
            </a:pPr>
            <a:fld id="{9121AC0B-F089-4DC5-B754-865E2B4A4B87}" type="datetime1">
              <a:rPr lang="en-US">
                <a:solidFill>
                  <a:srgbClr val="000000"/>
                </a:solidFill>
              </a:rPr>
              <a:pPr>
                <a:defRPr/>
              </a:pPr>
              <a:t>06/22/2011</a:t>
            </a:fld>
            <a:endParaRPr lang="en-US">
              <a:solidFill>
                <a:srgbClr val="000000"/>
              </a:solidFill>
            </a:endParaRPr>
          </a:p>
        </p:txBody>
      </p:sp>
    </p:spTree>
    <p:extLst>
      <p:ext uri="{BB962C8B-B14F-4D97-AF65-F5344CB8AC3E}">
        <p14:creationId xmlns:p14="http://schemas.microsoft.com/office/powerpoint/2010/main" val="22651036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82563" y="1874838"/>
            <a:ext cx="4267200" cy="4479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2163" y="1874838"/>
            <a:ext cx="4267200" cy="4479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7"/>
          <p:cNvSpPr>
            <a:spLocks noGrp="1" noChangeArrowheads="1"/>
          </p:cNvSpPr>
          <p:nvPr>
            <p:ph type="sldNum" sz="quarter" idx="10"/>
          </p:nvPr>
        </p:nvSpPr>
        <p:spPr>
          <a:ln/>
        </p:spPr>
        <p:txBody>
          <a:bodyPr/>
          <a:lstStyle>
            <a:lvl1pPr>
              <a:defRPr/>
            </a:lvl1pPr>
          </a:lstStyle>
          <a:p>
            <a:pPr>
              <a:defRPr/>
            </a:pPr>
            <a:fld id="{CAFF0133-89C0-4628-92EC-C89FB337AD4B}" type="slidenum">
              <a:rPr lang="en-US">
                <a:solidFill>
                  <a:srgbClr val="000000"/>
                </a:solidFill>
              </a:rPr>
              <a:pPr>
                <a:defRPr/>
              </a:pPr>
              <a:t>‹#›</a:t>
            </a:fld>
            <a:endParaRPr lang="en-US">
              <a:solidFill>
                <a:srgbClr val="000000"/>
              </a:solidFill>
            </a:endParaRPr>
          </a:p>
        </p:txBody>
      </p:sp>
      <p:sp>
        <p:nvSpPr>
          <p:cNvPr id="6" name="Rectangle 8"/>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7" name="Rectangle 9"/>
          <p:cNvSpPr>
            <a:spLocks noGrp="1" noChangeArrowheads="1"/>
          </p:cNvSpPr>
          <p:nvPr>
            <p:ph type="dt" sz="half" idx="12"/>
          </p:nvPr>
        </p:nvSpPr>
        <p:spPr>
          <a:ln/>
        </p:spPr>
        <p:txBody>
          <a:bodyPr/>
          <a:lstStyle>
            <a:lvl1pPr>
              <a:defRPr/>
            </a:lvl1pPr>
          </a:lstStyle>
          <a:p>
            <a:pPr>
              <a:defRPr/>
            </a:pPr>
            <a:fld id="{B5A2048A-8108-40A0-9999-9F3154FD27EC}" type="datetime1">
              <a:rPr lang="en-US">
                <a:solidFill>
                  <a:srgbClr val="000000"/>
                </a:solidFill>
              </a:rPr>
              <a:pPr>
                <a:defRPr/>
              </a:pPr>
              <a:t>06/22/2011</a:t>
            </a:fld>
            <a:endParaRPr lang="en-US">
              <a:solidFill>
                <a:srgbClr val="000000"/>
              </a:solidFill>
            </a:endParaRPr>
          </a:p>
        </p:txBody>
      </p:sp>
    </p:spTree>
    <p:extLst>
      <p:ext uri="{BB962C8B-B14F-4D97-AF65-F5344CB8AC3E}">
        <p14:creationId xmlns:p14="http://schemas.microsoft.com/office/powerpoint/2010/main" val="12777915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7"/>
          <p:cNvSpPr>
            <a:spLocks noGrp="1" noChangeArrowheads="1"/>
          </p:cNvSpPr>
          <p:nvPr>
            <p:ph type="sldNum" sz="quarter" idx="10"/>
          </p:nvPr>
        </p:nvSpPr>
        <p:spPr>
          <a:ln/>
        </p:spPr>
        <p:txBody>
          <a:bodyPr/>
          <a:lstStyle>
            <a:lvl1pPr>
              <a:defRPr/>
            </a:lvl1pPr>
          </a:lstStyle>
          <a:p>
            <a:pPr>
              <a:defRPr/>
            </a:pPr>
            <a:fld id="{342A0305-6B7C-4789-BCAA-F90F2EAC1859}" type="slidenum">
              <a:rPr lang="en-US">
                <a:solidFill>
                  <a:srgbClr val="000000"/>
                </a:solidFill>
              </a:rPr>
              <a:pPr>
                <a:defRPr/>
              </a:pPr>
              <a:t>‹#›</a:t>
            </a:fld>
            <a:endParaRPr lang="en-US">
              <a:solidFill>
                <a:srgbClr val="000000"/>
              </a:solidFill>
            </a:endParaRPr>
          </a:p>
        </p:txBody>
      </p:sp>
      <p:sp>
        <p:nvSpPr>
          <p:cNvPr id="8" name="Rectangle 8"/>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9" name="Rectangle 9"/>
          <p:cNvSpPr>
            <a:spLocks noGrp="1" noChangeArrowheads="1"/>
          </p:cNvSpPr>
          <p:nvPr>
            <p:ph type="dt" sz="half" idx="12"/>
          </p:nvPr>
        </p:nvSpPr>
        <p:spPr>
          <a:ln/>
        </p:spPr>
        <p:txBody>
          <a:bodyPr/>
          <a:lstStyle>
            <a:lvl1pPr>
              <a:defRPr/>
            </a:lvl1pPr>
          </a:lstStyle>
          <a:p>
            <a:pPr>
              <a:defRPr/>
            </a:pPr>
            <a:fld id="{5B42146D-9887-4A74-BC35-BBA0E21ECB40}" type="datetime1">
              <a:rPr lang="en-US">
                <a:solidFill>
                  <a:srgbClr val="000000"/>
                </a:solidFill>
              </a:rPr>
              <a:pPr>
                <a:defRPr/>
              </a:pPr>
              <a:t>06/22/2011</a:t>
            </a:fld>
            <a:endParaRPr lang="en-US">
              <a:solidFill>
                <a:srgbClr val="000000"/>
              </a:solidFill>
            </a:endParaRPr>
          </a:p>
        </p:txBody>
      </p:sp>
    </p:spTree>
    <p:extLst>
      <p:ext uri="{BB962C8B-B14F-4D97-AF65-F5344CB8AC3E}">
        <p14:creationId xmlns:p14="http://schemas.microsoft.com/office/powerpoint/2010/main" val="24405245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7"/>
          <p:cNvSpPr>
            <a:spLocks noGrp="1" noChangeArrowheads="1"/>
          </p:cNvSpPr>
          <p:nvPr>
            <p:ph type="sldNum" sz="quarter" idx="10"/>
          </p:nvPr>
        </p:nvSpPr>
        <p:spPr>
          <a:ln/>
        </p:spPr>
        <p:txBody>
          <a:bodyPr/>
          <a:lstStyle>
            <a:lvl1pPr>
              <a:defRPr/>
            </a:lvl1pPr>
          </a:lstStyle>
          <a:p>
            <a:pPr>
              <a:defRPr/>
            </a:pPr>
            <a:fld id="{907C96A9-4A13-4498-ACCC-D817817B9503}" type="slidenum">
              <a:rPr lang="en-US">
                <a:solidFill>
                  <a:srgbClr val="000000"/>
                </a:solidFill>
              </a:rPr>
              <a:pPr>
                <a:defRPr/>
              </a:pPr>
              <a:t>‹#›</a:t>
            </a:fld>
            <a:endParaRPr lang="en-US">
              <a:solidFill>
                <a:srgbClr val="000000"/>
              </a:solidFill>
            </a:endParaRPr>
          </a:p>
        </p:txBody>
      </p:sp>
      <p:sp>
        <p:nvSpPr>
          <p:cNvPr id="4" name="Rectangle 8"/>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5" name="Rectangle 9"/>
          <p:cNvSpPr>
            <a:spLocks noGrp="1" noChangeArrowheads="1"/>
          </p:cNvSpPr>
          <p:nvPr>
            <p:ph type="dt" sz="half" idx="12"/>
          </p:nvPr>
        </p:nvSpPr>
        <p:spPr>
          <a:ln/>
        </p:spPr>
        <p:txBody>
          <a:bodyPr/>
          <a:lstStyle>
            <a:lvl1pPr>
              <a:defRPr/>
            </a:lvl1pPr>
          </a:lstStyle>
          <a:p>
            <a:pPr>
              <a:defRPr/>
            </a:pPr>
            <a:fld id="{3FCA87DD-9C1E-409D-8465-3CA382E90272}" type="datetime1">
              <a:rPr lang="en-US">
                <a:solidFill>
                  <a:srgbClr val="000000"/>
                </a:solidFill>
              </a:rPr>
              <a:pPr>
                <a:defRPr/>
              </a:pPr>
              <a:t>06/22/2011</a:t>
            </a:fld>
            <a:endParaRPr lang="en-US">
              <a:solidFill>
                <a:srgbClr val="000000"/>
              </a:solidFill>
            </a:endParaRPr>
          </a:p>
        </p:txBody>
      </p:sp>
    </p:spTree>
    <p:extLst>
      <p:ext uri="{BB962C8B-B14F-4D97-AF65-F5344CB8AC3E}">
        <p14:creationId xmlns:p14="http://schemas.microsoft.com/office/powerpoint/2010/main" val="21999452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a:ln/>
        </p:spPr>
        <p:txBody>
          <a:bodyPr/>
          <a:lstStyle>
            <a:lvl1pPr>
              <a:defRPr/>
            </a:lvl1pPr>
          </a:lstStyle>
          <a:p>
            <a:pPr>
              <a:defRPr/>
            </a:pPr>
            <a:fld id="{BD84AA3F-2D5D-4C5B-8D31-6D869390A203}" type="slidenum">
              <a:rPr lang="en-US">
                <a:solidFill>
                  <a:srgbClr val="000000"/>
                </a:solidFill>
              </a:rPr>
              <a:pPr>
                <a:defRPr/>
              </a:pPr>
              <a:t>‹#›</a:t>
            </a:fld>
            <a:endParaRPr lang="en-US">
              <a:solidFill>
                <a:srgbClr val="000000"/>
              </a:solidFill>
            </a:endParaRPr>
          </a:p>
        </p:txBody>
      </p:sp>
      <p:sp>
        <p:nvSpPr>
          <p:cNvPr id="3" name="Rectangle 8"/>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4" name="Rectangle 9"/>
          <p:cNvSpPr>
            <a:spLocks noGrp="1" noChangeArrowheads="1"/>
          </p:cNvSpPr>
          <p:nvPr>
            <p:ph type="dt" sz="half" idx="12"/>
          </p:nvPr>
        </p:nvSpPr>
        <p:spPr>
          <a:ln/>
        </p:spPr>
        <p:txBody>
          <a:bodyPr/>
          <a:lstStyle>
            <a:lvl1pPr>
              <a:defRPr/>
            </a:lvl1pPr>
          </a:lstStyle>
          <a:p>
            <a:pPr>
              <a:defRPr/>
            </a:pPr>
            <a:fld id="{80C1377D-35FB-46C4-B02C-DFE48E4302A7}" type="datetime1">
              <a:rPr lang="en-US">
                <a:solidFill>
                  <a:srgbClr val="000000"/>
                </a:solidFill>
              </a:rPr>
              <a:pPr>
                <a:defRPr/>
              </a:pPr>
              <a:t>06/22/2011</a:t>
            </a:fld>
            <a:endParaRPr lang="en-US">
              <a:solidFill>
                <a:srgbClr val="000000"/>
              </a:solidFill>
            </a:endParaRPr>
          </a:p>
        </p:txBody>
      </p:sp>
    </p:spTree>
    <p:extLst>
      <p:ext uri="{BB962C8B-B14F-4D97-AF65-F5344CB8AC3E}">
        <p14:creationId xmlns:p14="http://schemas.microsoft.com/office/powerpoint/2010/main" val="10144284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sldNum" sz="quarter" idx="10"/>
          </p:nvPr>
        </p:nvSpPr>
        <p:spPr>
          <a:ln/>
        </p:spPr>
        <p:txBody>
          <a:bodyPr/>
          <a:lstStyle>
            <a:lvl1pPr>
              <a:defRPr/>
            </a:lvl1pPr>
          </a:lstStyle>
          <a:p>
            <a:pPr>
              <a:defRPr/>
            </a:pPr>
            <a:fld id="{B99A782E-B1C7-494E-845E-D25B5E5D7D51}" type="slidenum">
              <a:rPr lang="en-US">
                <a:solidFill>
                  <a:srgbClr val="000000"/>
                </a:solidFill>
              </a:rPr>
              <a:pPr>
                <a:defRPr/>
              </a:pPr>
              <a:t>‹#›</a:t>
            </a:fld>
            <a:endParaRPr lang="en-US">
              <a:solidFill>
                <a:srgbClr val="000000"/>
              </a:solidFill>
            </a:endParaRPr>
          </a:p>
        </p:txBody>
      </p:sp>
      <p:sp>
        <p:nvSpPr>
          <p:cNvPr id="6" name="Rectangle 8"/>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7" name="Rectangle 9"/>
          <p:cNvSpPr>
            <a:spLocks noGrp="1" noChangeArrowheads="1"/>
          </p:cNvSpPr>
          <p:nvPr>
            <p:ph type="dt" sz="half" idx="12"/>
          </p:nvPr>
        </p:nvSpPr>
        <p:spPr>
          <a:ln/>
        </p:spPr>
        <p:txBody>
          <a:bodyPr/>
          <a:lstStyle>
            <a:lvl1pPr>
              <a:defRPr/>
            </a:lvl1pPr>
          </a:lstStyle>
          <a:p>
            <a:pPr>
              <a:defRPr/>
            </a:pPr>
            <a:fld id="{3F279824-D244-4F57-B788-6A703876479E}" type="datetime1">
              <a:rPr lang="en-US">
                <a:solidFill>
                  <a:srgbClr val="000000"/>
                </a:solidFill>
              </a:rPr>
              <a:pPr>
                <a:defRPr/>
              </a:pPr>
              <a:t>06/22/2011</a:t>
            </a:fld>
            <a:endParaRPr lang="en-US">
              <a:solidFill>
                <a:srgbClr val="000000"/>
              </a:solidFill>
            </a:endParaRPr>
          </a:p>
        </p:txBody>
      </p:sp>
    </p:spTree>
    <p:extLst>
      <p:ext uri="{BB962C8B-B14F-4D97-AF65-F5344CB8AC3E}">
        <p14:creationId xmlns:p14="http://schemas.microsoft.com/office/powerpoint/2010/main" val="1459812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sldNum" sz="quarter" idx="10"/>
          </p:nvPr>
        </p:nvSpPr>
        <p:spPr>
          <a:ln/>
        </p:spPr>
        <p:txBody>
          <a:bodyPr/>
          <a:lstStyle>
            <a:lvl1pPr>
              <a:defRPr/>
            </a:lvl1pPr>
          </a:lstStyle>
          <a:p>
            <a:pPr>
              <a:defRPr/>
            </a:pPr>
            <a:fld id="{07B0DB34-9F56-4467-8A7F-D47BB857751B}" type="slidenum">
              <a:rPr lang="en-US">
                <a:solidFill>
                  <a:srgbClr val="000000"/>
                </a:solidFill>
              </a:rPr>
              <a:pPr>
                <a:defRPr/>
              </a:pPr>
              <a:t>‹#›</a:t>
            </a:fld>
            <a:endParaRPr lang="en-US" dirty="0">
              <a:solidFill>
                <a:srgbClr val="000000"/>
              </a:solidFill>
            </a:endParaRPr>
          </a:p>
        </p:txBody>
      </p:sp>
      <p:sp>
        <p:nvSpPr>
          <p:cNvPr id="5" name="Rectangle 8"/>
          <p:cNvSpPr>
            <a:spLocks noGrp="1" noChangeArrowheads="1"/>
          </p:cNvSpPr>
          <p:nvPr>
            <p:ph type="ftr" sz="quarter" idx="11"/>
          </p:nvPr>
        </p:nvSpPr>
        <p:spPr>
          <a:ln/>
        </p:spPr>
        <p:txBody>
          <a:bodyPr/>
          <a:lstStyle>
            <a:lvl1pPr>
              <a:defRPr/>
            </a:lvl1pPr>
          </a:lstStyle>
          <a:p>
            <a:pPr>
              <a:defRPr/>
            </a:pPr>
            <a:r>
              <a:rPr lang="en-US" dirty="0">
                <a:solidFill>
                  <a:srgbClr val="000000"/>
                </a:solidFill>
              </a:rPr>
              <a:t>IBM Confidential</a:t>
            </a:r>
          </a:p>
        </p:txBody>
      </p:sp>
      <p:sp>
        <p:nvSpPr>
          <p:cNvPr id="6" name="Rectangle 9"/>
          <p:cNvSpPr>
            <a:spLocks noGrp="1" noChangeArrowheads="1"/>
          </p:cNvSpPr>
          <p:nvPr>
            <p:ph type="dt" sz="half" idx="12"/>
          </p:nvPr>
        </p:nvSpPr>
        <p:spPr>
          <a:ln/>
        </p:spPr>
        <p:txBody>
          <a:bodyPr/>
          <a:lstStyle>
            <a:lvl1pPr>
              <a:defRPr/>
            </a:lvl1pPr>
          </a:lstStyle>
          <a:p>
            <a:pPr>
              <a:defRPr/>
            </a:pPr>
            <a:fld id="{072E4076-9205-4CBB-8DE0-90318F50559D}" type="datetime3">
              <a:rPr lang="en-US">
                <a:solidFill>
                  <a:srgbClr val="000000"/>
                </a:solidFill>
              </a:rPr>
              <a:pPr>
                <a:defRPr/>
              </a:pPr>
              <a:t>22 June 2011</a:t>
            </a:fld>
            <a:endParaRPr lang="en-US" dirty="0">
              <a:solidFill>
                <a:srgbClr val="000000"/>
              </a:solidFill>
            </a:endParaRPr>
          </a:p>
        </p:txBody>
      </p:sp>
    </p:spTree>
    <p:extLst>
      <p:ext uri="{BB962C8B-B14F-4D97-AF65-F5344CB8AC3E}">
        <p14:creationId xmlns:p14="http://schemas.microsoft.com/office/powerpoint/2010/main" val="7299706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sldNum" sz="quarter" idx="10"/>
          </p:nvPr>
        </p:nvSpPr>
        <p:spPr>
          <a:ln/>
        </p:spPr>
        <p:txBody>
          <a:bodyPr/>
          <a:lstStyle>
            <a:lvl1pPr>
              <a:defRPr/>
            </a:lvl1pPr>
          </a:lstStyle>
          <a:p>
            <a:pPr>
              <a:defRPr/>
            </a:pPr>
            <a:fld id="{E7CC484F-AD70-412C-8D3A-5069078FA55A}" type="slidenum">
              <a:rPr lang="en-US">
                <a:solidFill>
                  <a:srgbClr val="000000"/>
                </a:solidFill>
              </a:rPr>
              <a:pPr>
                <a:defRPr/>
              </a:pPr>
              <a:t>‹#›</a:t>
            </a:fld>
            <a:endParaRPr lang="en-US">
              <a:solidFill>
                <a:srgbClr val="000000"/>
              </a:solidFill>
            </a:endParaRPr>
          </a:p>
        </p:txBody>
      </p:sp>
      <p:sp>
        <p:nvSpPr>
          <p:cNvPr id="6" name="Rectangle 8"/>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7" name="Rectangle 9"/>
          <p:cNvSpPr>
            <a:spLocks noGrp="1" noChangeArrowheads="1"/>
          </p:cNvSpPr>
          <p:nvPr>
            <p:ph type="dt" sz="half" idx="12"/>
          </p:nvPr>
        </p:nvSpPr>
        <p:spPr>
          <a:ln/>
        </p:spPr>
        <p:txBody>
          <a:bodyPr/>
          <a:lstStyle>
            <a:lvl1pPr>
              <a:defRPr/>
            </a:lvl1pPr>
          </a:lstStyle>
          <a:p>
            <a:pPr>
              <a:defRPr/>
            </a:pPr>
            <a:fld id="{F8A25BBC-7613-41E3-AA1B-C90C5C1133E2}" type="datetime1">
              <a:rPr lang="en-US">
                <a:solidFill>
                  <a:srgbClr val="000000"/>
                </a:solidFill>
              </a:rPr>
              <a:pPr>
                <a:defRPr/>
              </a:pPr>
              <a:t>06/22/2011</a:t>
            </a:fld>
            <a:endParaRPr lang="en-US">
              <a:solidFill>
                <a:srgbClr val="000000"/>
              </a:solidFill>
            </a:endParaRPr>
          </a:p>
        </p:txBody>
      </p:sp>
    </p:spTree>
    <p:extLst>
      <p:ext uri="{BB962C8B-B14F-4D97-AF65-F5344CB8AC3E}">
        <p14:creationId xmlns:p14="http://schemas.microsoft.com/office/powerpoint/2010/main" val="36909348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sldNum" sz="quarter" idx="10"/>
          </p:nvPr>
        </p:nvSpPr>
        <p:spPr>
          <a:ln/>
        </p:spPr>
        <p:txBody>
          <a:bodyPr/>
          <a:lstStyle>
            <a:lvl1pPr>
              <a:defRPr/>
            </a:lvl1pPr>
          </a:lstStyle>
          <a:p>
            <a:pPr>
              <a:defRPr/>
            </a:pPr>
            <a:fld id="{B7677086-93FE-4213-BBE8-7547A44E980B}" type="slidenum">
              <a:rPr lang="en-US">
                <a:solidFill>
                  <a:srgbClr val="000000"/>
                </a:solidFill>
              </a:rPr>
              <a:pPr>
                <a:defRPr/>
              </a:pPr>
              <a:t>‹#›</a:t>
            </a:fld>
            <a:endParaRPr lang="en-US">
              <a:solidFill>
                <a:srgbClr val="000000"/>
              </a:solidFill>
            </a:endParaRPr>
          </a:p>
        </p:txBody>
      </p:sp>
      <p:sp>
        <p:nvSpPr>
          <p:cNvPr id="5" name="Rectangle 8"/>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6" name="Rectangle 9"/>
          <p:cNvSpPr>
            <a:spLocks noGrp="1" noChangeArrowheads="1"/>
          </p:cNvSpPr>
          <p:nvPr>
            <p:ph type="dt" sz="half" idx="12"/>
          </p:nvPr>
        </p:nvSpPr>
        <p:spPr>
          <a:ln/>
        </p:spPr>
        <p:txBody>
          <a:bodyPr/>
          <a:lstStyle>
            <a:lvl1pPr>
              <a:defRPr/>
            </a:lvl1pPr>
          </a:lstStyle>
          <a:p>
            <a:pPr>
              <a:defRPr/>
            </a:pPr>
            <a:fld id="{D2443490-14C1-4200-882C-BD848D162871}" type="datetime1">
              <a:rPr lang="en-US">
                <a:solidFill>
                  <a:srgbClr val="000000"/>
                </a:solidFill>
              </a:rPr>
              <a:pPr>
                <a:defRPr/>
              </a:pPr>
              <a:t>06/22/2011</a:t>
            </a:fld>
            <a:endParaRPr lang="en-US">
              <a:solidFill>
                <a:srgbClr val="000000"/>
              </a:solidFill>
            </a:endParaRPr>
          </a:p>
        </p:txBody>
      </p:sp>
    </p:spTree>
    <p:extLst>
      <p:ext uri="{BB962C8B-B14F-4D97-AF65-F5344CB8AC3E}">
        <p14:creationId xmlns:p14="http://schemas.microsoft.com/office/powerpoint/2010/main" val="34591742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593725"/>
            <a:ext cx="2171700" cy="57610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82563" y="593725"/>
            <a:ext cx="6362700" cy="57610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sldNum" sz="quarter" idx="10"/>
          </p:nvPr>
        </p:nvSpPr>
        <p:spPr>
          <a:ln/>
        </p:spPr>
        <p:txBody>
          <a:bodyPr/>
          <a:lstStyle>
            <a:lvl1pPr>
              <a:defRPr/>
            </a:lvl1pPr>
          </a:lstStyle>
          <a:p>
            <a:pPr>
              <a:defRPr/>
            </a:pPr>
            <a:fld id="{0033A844-7D22-4FE7-B9EF-4BDC84965A5B}" type="slidenum">
              <a:rPr lang="en-US">
                <a:solidFill>
                  <a:srgbClr val="000000"/>
                </a:solidFill>
              </a:rPr>
              <a:pPr>
                <a:defRPr/>
              </a:pPr>
              <a:t>‹#›</a:t>
            </a:fld>
            <a:endParaRPr lang="en-US">
              <a:solidFill>
                <a:srgbClr val="000000"/>
              </a:solidFill>
            </a:endParaRPr>
          </a:p>
        </p:txBody>
      </p:sp>
      <p:sp>
        <p:nvSpPr>
          <p:cNvPr id="5" name="Rectangle 8"/>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6" name="Rectangle 9"/>
          <p:cNvSpPr>
            <a:spLocks noGrp="1" noChangeArrowheads="1"/>
          </p:cNvSpPr>
          <p:nvPr>
            <p:ph type="dt" sz="half" idx="12"/>
          </p:nvPr>
        </p:nvSpPr>
        <p:spPr>
          <a:ln/>
        </p:spPr>
        <p:txBody>
          <a:bodyPr/>
          <a:lstStyle>
            <a:lvl1pPr>
              <a:defRPr/>
            </a:lvl1pPr>
          </a:lstStyle>
          <a:p>
            <a:pPr>
              <a:defRPr/>
            </a:pPr>
            <a:fld id="{2E787BA8-0428-493D-8FDF-FD0CF41BBC4E}" type="datetime1">
              <a:rPr lang="en-US">
                <a:solidFill>
                  <a:srgbClr val="000000"/>
                </a:solidFill>
              </a:rPr>
              <a:pPr>
                <a:defRPr/>
              </a:pPr>
              <a:t>06/22/2011</a:t>
            </a:fld>
            <a:endParaRPr lang="en-US">
              <a:solidFill>
                <a:srgbClr val="000000"/>
              </a:solidFill>
            </a:endParaRPr>
          </a:p>
        </p:txBody>
      </p:sp>
    </p:spTree>
    <p:extLst>
      <p:ext uri="{BB962C8B-B14F-4D97-AF65-F5344CB8AC3E}">
        <p14:creationId xmlns:p14="http://schemas.microsoft.com/office/powerpoint/2010/main" val="1351756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12725" y="440158"/>
            <a:ext cx="8332464" cy="769061"/>
          </a:xfrm>
        </p:spPr>
        <p:txBody>
          <a:bodyPr/>
          <a:lstStyle/>
          <a:p>
            <a:r>
              <a:rPr lang="en-US" smtClean="0"/>
              <a:t>Click to edit Master title style</a:t>
            </a:r>
            <a:endParaRPr lang="en-US"/>
          </a:p>
        </p:txBody>
      </p:sp>
      <p:sp>
        <p:nvSpPr>
          <p:cNvPr id="3" name="Rectangle 9"/>
          <p:cNvSpPr>
            <a:spLocks noGrp="1" noChangeArrowheads="1"/>
          </p:cNvSpPr>
          <p:nvPr>
            <p:ph type="sldNum" sz="quarter" idx="10"/>
          </p:nvPr>
        </p:nvSpPr>
        <p:spPr/>
        <p:txBody>
          <a:bodyPr/>
          <a:lstStyle>
            <a:lvl1pPr>
              <a:defRPr/>
            </a:lvl1pPr>
          </a:lstStyle>
          <a:p>
            <a:pPr>
              <a:defRPr/>
            </a:pPr>
            <a:fld id="{2329E3F8-F257-4BC6-8249-89E5B50270F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2851258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182563" y="593725"/>
            <a:ext cx="8686800" cy="639763"/>
          </a:xfrm>
          <a:prstGeom prst="rect">
            <a:avLst/>
          </a:prstGeom>
        </p:spPr>
        <p:txBody>
          <a:bodyPr/>
          <a:lstStyle/>
          <a:p>
            <a:r>
              <a:rPr lang="en-US" smtClean="0"/>
              <a:t>Click to edit Master title style</a:t>
            </a:r>
            <a:endParaRPr lang="en-US"/>
          </a:p>
        </p:txBody>
      </p:sp>
      <p:sp>
        <p:nvSpPr>
          <p:cNvPr id="3" name="Chart Placeholder 2"/>
          <p:cNvSpPr>
            <a:spLocks noGrp="1"/>
          </p:cNvSpPr>
          <p:nvPr>
            <p:ph type="chart" idx="1"/>
          </p:nvPr>
        </p:nvSpPr>
        <p:spPr>
          <a:xfrm>
            <a:off x="182563" y="1874838"/>
            <a:ext cx="8686800" cy="4479925"/>
          </a:xfrm>
        </p:spPr>
        <p:txBody>
          <a:bodyPr/>
          <a:lstStyle/>
          <a:p>
            <a:pPr lvl="0"/>
            <a:endParaRPr lang="en-US" noProof="0"/>
          </a:p>
        </p:txBody>
      </p:sp>
      <p:sp>
        <p:nvSpPr>
          <p:cNvPr id="4" name="Slide Number Placeholder 3"/>
          <p:cNvSpPr>
            <a:spLocks noGrp="1"/>
          </p:cNvSpPr>
          <p:nvPr>
            <p:ph type="sldNum" sz="quarter" idx="10"/>
          </p:nvPr>
        </p:nvSpPr>
        <p:spPr/>
        <p:txBody>
          <a:bodyPr/>
          <a:lstStyle>
            <a:lvl1pPr>
              <a:defRPr/>
            </a:lvl1pPr>
          </a:lstStyle>
          <a:p>
            <a:pPr>
              <a:defRPr/>
            </a:pPr>
            <a:fld id="{136677D6-E466-46D6-A8E8-8134E67DCFAF}" type="slidenum">
              <a:rPr lang="en-US">
                <a:solidFill>
                  <a:srgbClr val="000000"/>
                </a:solidFill>
              </a:rPr>
              <a:pPr>
                <a:defRPr/>
              </a:pPr>
              <a:t>‹#›</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pPr>
              <a:defRPr/>
            </a:pPr>
            <a:r>
              <a:rPr lang="en-US">
                <a:solidFill>
                  <a:srgbClr val="000000"/>
                </a:solidFill>
              </a:rPr>
              <a:t>September 2010    |    2H10 Business Analytics MPA    |    IBM Confidential</a:t>
            </a:r>
          </a:p>
        </p:txBody>
      </p:sp>
    </p:spTree>
    <p:extLst>
      <p:ext uri="{BB962C8B-B14F-4D97-AF65-F5344CB8AC3E}">
        <p14:creationId xmlns:p14="http://schemas.microsoft.com/office/powerpoint/2010/main" val="11527300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34" descr="white green"/>
          <p:cNvPicPr>
            <a:picLocks noChangeAspect="1" noChangeArrowheads="1"/>
          </p:cNvPicPr>
          <p:nvPr/>
        </p:nvPicPr>
        <p:blipFill>
          <a:blip r:embed="rId2" cstate="print"/>
          <a:srcRect/>
          <a:stretch>
            <a:fillRect/>
          </a:stretch>
        </p:blipFill>
        <p:spPr bwMode="auto">
          <a:xfrm>
            <a:off x="274638" y="3665538"/>
            <a:ext cx="8586787" cy="2230437"/>
          </a:xfrm>
          <a:prstGeom prst="rect">
            <a:avLst/>
          </a:prstGeom>
          <a:noFill/>
          <a:ln w="9525">
            <a:noFill/>
            <a:miter lim="800000"/>
            <a:headEnd/>
            <a:tailEnd/>
          </a:ln>
        </p:spPr>
      </p:pic>
      <p:sp>
        <p:nvSpPr>
          <p:cNvPr id="5" name="Line 4"/>
          <p:cNvSpPr>
            <a:spLocks noChangeShapeType="1"/>
          </p:cNvSpPr>
          <p:nvPr/>
        </p:nvSpPr>
        <p:spPr bwMode="auto">
          <a:xfrm flipV="1">
            <a:off x="274638" y="1050925"/>
            <a:ext cx="8594725" cy="0"/>
          </a:xfrm>
          <a:prstGeom prst="line">
            <a:avLst/>
          </a:prstGeom>
          <a:noFill/>
          <a:ln w="9525">
            <a:solidFill>
              <a:schemeClr val="tx1"/>
            </a:solidFill>
            <a:round/>
            <a:headEnd/>
            <a:tailEnd/>
          </a:ln>
          <a:effectLst/>
        </p:spPr>
        <p:txBody>
          <a:bodyPr/>
          <a:lstStyle/>
          <a:p>
            <a:pPr fontAlgn="base">
              <a:lnSpc>
                <a:spcPct val="90000"/>
              </a:lnSpc>
              <a:spcBef>
                <a:spcPct val="0"/>
              </a:spcBef>
              <a:spcAft>
                <a:spcPct val="0"/>
              </a:spcAft>
              <a:defRPr/>
            </a:pPr>
            <a:endParaRPr lang="en-US" sz="2200">
              <a:solidFill>
                <a:srgbClr val="7889FB"/>
              </a:solidFill>
              <a:cs typeface="Arial" charset="0"/>
            </a:endParaRPr>
          </a:p>
        </p:txBody>
      </p:sp>
      <p:sp>
        <p:nvSpPr>
          <p:cNvPr id="6" name="Rectangle 6"/>
          <p:cNvSpPr>
            <a:spLocks noChangeArrowheads="1"/>
          </p:cNvSpPr>
          <p:nvPr/>
        </p:nvSpPr>
        <p:spPr bwMode="black">
          <a:xfrm>
            <a:off x="7589838" y="6537325"/>
            <a:ext cx="1371600" cy="184150"/>
          </a:xfrm>
          <a:prstGeom prst="rect">
            <a:avLst/>
          </a:prstGeom>
          <a:noFill/>
          <a:ln w="9525">
            <a:noFill/>
            <a:miter lim="800000"/>
            <a:headEnd/>
            <a:tailEnd/>
          </a:ln>
        </p:spPr>
        <p:txBody>
          <a:bodyPr lIns="92075" tIns="46038" rIns="92075" bIns="46038"/>
          <a:lstStyle/>
          <a:p>
            <a:pPr algn="r" fontAlgn="base">
              <a:spcBef>
                <a:spcPct val="0"/>
              </a:spcBef>
              <a:spcAft>
                <a:spcPct val="0"/>
              </a:spcAft>
              <a:defRPr/>
            </a:pPr>
            <a:r>
              <a:rPr lang="en-US" sz="800">
                <a:solidFill>
                  <a:srgbClr val="000000"/>
                </a:solidFill>
                <a:cs typeface="Arial" charset="0"/>
              </a:rPr>
              <a:t>© 2010 IBM Corporation</a:t>
            </a:r>
            <a:endParaRPr lang="en-US">
              <a:solidFill>
                <a:srgbClr val="000000"/>
              </a:solidFill>
              <a:cs typeface="Arial" charset="0"/>
            </a:endParaRPr>
          </a:p>
        </p:txBody>
      </p:sp>
      <p:pic>
        <p:nvPicPr>
          <p:cNvPr id="7" name="Picture 6" descr="R120_G137_B251-200"/>
          <p:cNvPicPr>
            <a:picLocks noChangeAspect="1" noChangeArrowheads="1"/>
          </p:cNvPicPr>
          <p:nvPr/>
        </p:nvPicPr>
        <p:blipFill>
          <a:blip r:embed="rId3" cstate="print"/>
          <a:srcRect/>
          <a:stretch>
            <a:fillRect/>
          </a:stretch>
        </p:blipFill>
        <p:spPr bwMode="auto">
          <a:xfrm>
            <a:off x="8280400" y="684213"/>
            <a:ext cx="588963" cy="236537"/>
          </a:xfrm>
          <a:prstGeom prst="rect">
            <a:avLst/>
          </a:prstGeom>
          <a:noFill/>
          <a:ln w="9525">
            <a:noFill/>
            <a:miter lim="800000"/>
            <a:headEnd/>
            <a:tailEnd/>
          </a:ln>
        </p:spPr>
      </p:pic>
      <p:sp>
        <p:nvSpPr>
          <p:cNvPr id="8" name="Text Box 35"/>
          <p:cNvSpPr txBox="1">
            <a:spLocks noChangeArrowheads="1"/>
          </p:cNvSpPr>
          <p:nvPr/>
        </p:nvSpPr>
        <p:spPr bwMode="auto">
          <a:xfrm>
            <a:off x="4846638" y="5349875"/>
            <a:ext cx="4011612" cy="403225"/>
          </a:xfrm>
          <a:prstGeom prst="rect">
            <a:avLst/>
          </a:prstGeom>
          <a:noFill/>
          <a:ln w="9525" algn="ctr">
            <a:noFill/>
            <a:miter lim="800000"/>
            <a:headEnd/>
            <a:tailEnd/>
          </a:ln>
          <a:effectLst/>
        </p:spPr>
        <p:txBody>
          <a:bodyPr lIns="0" rIns="0">
            <a:spAutoFit/>
          </a:bodyPr>
          <a:lstStyle/>
          <a:p>
            <a:pPr algn="r" fontAlgn="base">
              <a:lnSpc>
                <a:spcPct val="85000"/>
              </a:lnSpc>
              <a:spcBef>
                <a:spcPct val="0"/>
              </a:spcBef>
              <a:spcAft>
                <a:spcPct val="0"/>
              </a:spcAft>
              <a:defRPr/>
            </a:pPr>
            <a:r>
              <a:rPr lang="en-US" sz="2400" b="1">
                <a:solidFill>
                  <a:srgbClr val="00B9F2"/>
                </a:solidFill>
                <a:cs typeface="Arial" charset="0"/>
              </a:rPr>
              <a:t> Information Management</a:t>
            </a:r>
          </a:p>
        </p:txBody>
      </p:sp>
      <p:sp>
        <p:nvSpPr>
          <p:cNvPr id="68610" name="Rectangle 2"/>
          <p:cNvSpPr>
            <a:spLocks noGrp="1" noChangeArrowheads="1"/>
          </p:cNvSpPr>
          <p:nvPr>
            <p:ph type="ctrTitle"/>
          </p:nvPr>
        </p:nvSpPr>
        <p:spPr>
          <a:xfrm>
            <a:off x="139700" y="1417638"/>
            <a:ext cx="8729663" cy="2011362"/>
          </a:xfrm>
        </p:spPr>
        <p:txBody>
          <a:bodyPr anchor="b"/>
          <a:lstStyle>
            <a:lvl1pPr>
              <a:defRPr sz="3500">
                <a:solidFill>
                  <a:schemeClr val="tx1"/>
                </a:solidFill>
              </a:defRPr>
            </a:lvl1pPr>
          </a:lstStyle>
          <a:p>
            <a:r>
              <a:rPr lang="en-US" smtClean="0"/>
              <a:t>Click to edit Master title style</a:t>
            </a:r>
            <a:endParaRPr lang="en-US"/>
          </a:p>
        </p:txBody>
      </p:sp>
      <p:sp>
        <p:nvSpPr>
          <p:cNvPr id="68611" name="Rectangle 3"/>
          <p:cNvSpPr>
            <a:spLocks noGrp="1" noChangeArrowheads="1"/>
          </p:cNvSpPr>
          <p:nvPr>
            <p:ph type="subTitle" idx="1"/>
          </p:nvPr>
        </p:nvSpPr>
        <p:spPr>
          <a:xfrm>
            <a:off x="182563" y="528638"/>
            <a:ext cx="7769225" cy="530225"/>
          </a:xfrm>
        </p:spPr>
        <p:txBody>
          <a:bodyPr anchor="b"/>
          <a:lstStyle>
            <a:lvl1pPr marL="0" indent="0">
              <a:buFont typeface="Wingdings" pitchFamily="2" charset="2"/>
              <a:buNone/>
              <a:defRPr sz="1100"/>
            </a:lvl1pPr>
          </a:lstStyle>
          <a:p>
            <a:r>
              <a:rPr lang="en-US" smtClean="0"/>
              <a:t>Click to edit Master subtitle style</a:t>
            </a:r>
            <a:endParaRPr lang="en-US"/>
          </a:p>
        </p:txBody>
      </p:sp>
    </p:spTree>
    <p:extLst>
      <p:ext uri="{BB962C8B-B14F-4D97-AF65-F5344CB8AC3E}">
        <p14:creationId xmlns:p14="http://schemas.microsoft.com/office/powerpoint/2010/main" val="32583482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
        <p:nvSpPr>
          <p:cNvPr id="4" name="Date Placeholder 7"/>
          <p:cNvSpPr>
            <a:spLocks noGrp="1"/>
          </p:cNvSpPr>
          <p:nvPr>
            <p:ph type="dt" sz="half" idx="10"/>
          </p:nvPr>
        </p:nvSpPr>
        <p:spPr/>
        <p:txBody>
          <a:bodyPr/>
          <a:lstStyle>
            <a:lvl1pPr>
              <a:defRPr smtClean="0"/>
            </a:lvl1pPr>
          </a:lstStyle>
          <a:p>
            <a:pPr>
              <a:defRPr/>
            </a:pPr>
            <a:fld id="{8B442BF6-4633-4FEE-ABE4-6A2ED317DF71}" type="datetime3">
              <a:rPr lang="en-US">
                <a:solidFill>
                  <a:srgbClr val="000000"/>
                </a:solidFill>
              </a:rPr>
              <a:pPr>
                <a:defRPr/>
              </a:pPr>
              <a:t>22 June 2011</a:t>
            </a:fld>
            <a:endParaRPr lang="en-US">
              <a:solidFill>
                <a:srgbClr val="000000"/>
              </a:solidFill>
            </a:endParaRPr>
          </a:p>
        </p:txBody>
      </p:sp>
      <p:sp>
        <p:nvSpPr>
          <p:cNvPr id="5" name="Slide Number Placeholder 8"/>
          <p:cNvSpPr>
            <a:spLocks noGrp="1"/>
          </p:cNvSpPr>
          <p:nvPr>
            <p:ph type="sldNum" sz="quarter" idx="11"/>
          </p:nvPr>
        </p:nvSpPr>
        <p:spPr/>
        <p:txBody>
          <a:bodyPr/>
          <a:lstStyle>
            <a:lvl1pPr>
              <a:defRPr smtClean="0"/>
            </a:lvl1pPr>
          </a:lstStyle>
          <a:p>
            <a:pPr>
              <a:defRPr/>
            </a:pPr>
            <a:fld id="{67543B32-DCE7-441E-9AFC-BB7E013224DC}" type="slidenum">
              <a:rPr lang="en-US">
                <a:solidFill>
                  <a:srgbClr val="000000"/>
                </a:solidFill>
              </a:rPr>
              <a:pPr>
                <a:defRPr/>
              </a:pPr>
              <a:t>‹#›</a:t>
            </a:fld>
            <a:endParaRPr lang="en-US">
              <a:solidFill>
                <a:srgbClr val="000000"/>
              </a:solidFill>
            </a:endParaRPr>
          </a:p>
        </p:txBody>
      </p:sp>
      <p:sp>
        <p:nvSpPr>
          <p:cNvPr id="6" name="Footer Placeholder 9"/>
          <p:cNvSpPr>
            <a:spLocks noGrp="1"/>
          </p:cNvSpPr>
          <p:nvPr>
            <p:ph type="ftr" sz="quarter" idx="12"/>
          </p:nvPr>
        </p:nvSpPr>
        <p:spPr/>
        <p:txBody>
          <a:bodyPr/>
          <a:lstStyle>
            <a:lvl1pPr>
              <a:defRPr smtClean="0"/>
            </a:lvl1pPr>
          </a:lstStyle>
          <a:p>
            <a:pPr>
              <a:defRPr/>
            </a:pPr>
            <a:r>
              <a:rPr lang="en-US">
                <a:solidFill>
                  <a:srgbClr val="000000"/>
                </a:solidFill>
              </a:rPr>
              <a:t>IBM Confidential</a:t>
            </a:r>
          </a:p>
        </p:txBody>
      </p:sp>
    </p:spTree>
    <p:extLst>
      <p:ext uri="{BB962C8B-B14F-4D97-AF65-F5344CB8AC3E}">
        <p14:creationId xmlns:p14="http://schemas.microsoft.com/office/powerpoint/2010/main" val="6941282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7"/>
          <p:cNvSpPr>
            <a:spLocks noGrp="1" noChangeArrowheads="1"/>
          </p:cNvSpPr>
          <p:nvPr>
            <p:ph type="sldNum" sz="quarter" idx="10"/>
          </p:nvPr>
        </p:nvSpPr>
        <p:spPr>
          <a:ln/>
        </p:spPr>
        <p:txBody>
          <a:bodyPr/>
          <a:lstStyle>
            <a:lvl1pPr>
              <a:defRPr/>
            </a:lvl1pPr>
          </a:lstStyle>
          <a:p>
            <a:pPr>
              <a:defRPr/>
            </a:pPr>
            <a:fld id="{A3698983-1C59-4723-9B39-4CC95F1021FE}" type="slidenum">
              <a:rPr lang="en-US">
                <a:solidFill>
                  <a:srgbClr val="000000"/>
                </a:solidFill>
              </a:rPr>
              <a:pPr>
                <a:defRPr/>
              </a:pPr>
              <a:t>‹#›</a:t>
            </a:fld>
            <a:endParaRPr lang="en-US">
              <a:solidFill>
                <a:srgbClr val="000000"/>
              </a:solidFill>
            </a:endParaRPr>
          </a:p>
        </p:txBody>
      </p:sp>
      <p:sp>
        <p:nvSpPr>
          <p:cNvPr id="5" name="Rectangle 8"/>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6" name="Rectangle 9"/>
          <p:cNvSpPr>
            <a:spLocks noGrp="1" noChangeArrowheads="1"/>
          </p:cNvSpPr>
          <p:nvPr>
            <p:ph type="dt" sz="half" idx="12"/>
          </p:nvPr>
        </p:nvSpPr>
        <p:spPr>
          <a:ln/>
        </p:spPr>
        <p:txBody>
          <a:bodyPr/>
          <a:lstStyle>
            <a:lvl1pPr>
              <a:defRPr/>
            </a:lvl1pPr>
          </a:lstStyle>
          <a:p>
            <a:pPr>
              <a:defRPr/>
            </a:pPr>
            <a:fld id="{B2F53320-95A4-4449-892F-537BEED12AEE}" type="datetime3">
              <a:rPr lang="en-US">
                <a:solidFill>
                  <a:srgbClr val="000000"/>
                </a:solidFill>
              </a:rPr>
              <a:pPr>
                <a:defRPr/>
              </a:pPr>
              <a:t>22 June 2011</a:t>
            </a:fld>
            <a:endParaRPr lang="en-US">
              <a:solidFill>
                <a:srgbClr val="000000"/>
              </a:solidFill>
            </a:endParaRPr>
          </a:p>
        </p:txBody>
      </p:sp>
    </p:spTree>
    <p:extLst>
      <p:ext uri="{BB962C8B-B14F-4D97-AF65-F5344CB8AC3E}">
        <p14:creationId xmlns:p14="http://schemas.microsoft.com/office/powerpoint/2010/main" val="21320533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82563" y="1874838"/>
            <a:ext cx="4267200" cy="4479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2163" y="1874838"/>
            <a:ext cx="4267200" cy="4479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7"/>
          <p:cNvSpPr>
            <a:spLocks noGrp="1" noChangeArrowheads="1"/>
          </p:cNvSpPr>
          <p:nvPr>
            <p:ph type="sldNum" sz="quarter" idx="10"/>
          </p:nvPr>
        </p:nvSpPr>
        <p:spPr>
          <a:ln/>
        </p:spPr>
        <p:txBody>
          <a:bodyPr/>
          <a:lstStyle>
            <a:lvl1pPr>
              <a:defRPr/>
            </a:lvl1pPr>
          </a:lstStyle>
          <a:p>
            <a:pPr>
              <a:defRPr/>
            </a:pPr>
            <a:fld id="{A5259BF2-F408-458A-A76B-7D028170FE12}" type="slidenum">
              <a:rPr lang="en-US">
                <a:solidFill>
                  <a:srgbClr val="000000"/>
                </a:solidFill>
              </a:rPr>
              <a:pPr>
                <a:defRPr/>
              </a:pPr>
              <a:t>‹#›</a:t>
            </a:fld>
            <a:endParaRPr lang="en-US">
              <a:solidFill>
                <a:srgbClr val="000000"/>
              </a:solidFill>
            </a:endParaRPr>
          </a:p>
        </p:txBody>
      </p:sp>
      <p:sp>
        <p:nvSpPr>
          <p:cNvPr id="6" name="Rectangle 8"/>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7" name="Rectangle 9"/>
          <p:cNvSpPr>
            <a:spLocks noGrp="1" noChangeArrowheads="1"/>
          </p:cNvSpPr>
          <p:nvPr>
            <p:ph type="dt" sz="half" idx="12"/>
          </p:nvPr>
        </p:nvSpPr>
        <p:spPr>
          <a:ln/>
        </p:spPr>
        <p:txBody>
          <a:bodyPr/>
          <a:lstStyle>
            <a:lvl1pPr>
              <a:defRPr/>
            </a:lvl1pPr>
          </a:lstStyle>
          <a:p>
            <a:pPr>
              <a:defRPr/>
            </a:pPr>
            <a:fld id="{56267D4F-5EF3-49BC-BC94-2E92B4C23ECF}" type="datetime3">
              <a:rPr lang="en-US">
                <a:solidFill>
                  <a:srgbClr val="000000"/>
                </a:solidFill>
              </a:rPr>
              <a:pPr>
                <a:defRPr/>
              </a:pPr>
              <a:t>22 June 2011</a:t>
            </a:fld>
            <a:endParaRPr lang="en-US">
              <a:solidFill>
                <a:srgbClr val="000000"/>
              </a:solidFill>
            </a:endParaRPr>
          </a:p>
        </p:txBody>
      </p:sp>
    </p:spTree>
    <p:extLst>
      <p:ext uri="{BB962C8B-B14F-4D97-AF65-F5344CB8AC3E}">
        <p14:creationId xmlns:p14="http://schemas.microsoft.com/office/powerpoint/2010/main" val="27369450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7"/>
          <p:cNvSpPr>
            <a:spLocks noGrp="1" noChangeArrowheads="1"/>
          </p:cNvSpPr>
          <p:nvPr>
            <p:ph type="sldNum" sz="quarter" idx="10"/>
          </p:nvPr>
        </p:nvSpPr>
        <p:spPr>
          <a:ln/>
        </p:spPr>
        <p:txBody>
          <a:bodyPr/>
          <a:lstStyle>
            <a:lvl1pPr>
              <a:defRPr/>
            </a:lvl1pPr>
          </a:lstStyle>
          <a:p>
            <a:pPr>
              <a:defRPr/>
            </a:pPr>
            <a:fld id="{318E657E-F3CC-4466-948D-9414222850E3}" type="slidenum">
              <a:rPr lang="en-US">
                <a:solidFill>
                  <a:srgbClr val="000000"/>
                </a:solidFill>
              </a:rPr>
              <a:pPr>
                <a:defRPr/>
              </a:pPr>
              <a:t>‹#›</a:t>
            </a:fld>
            <a:endParaRPr lang="en-US">
              <a:solidFill>
                <a:srgbClr val="000000"/>
              </a:solidFill>
            </a:endParaRPr>
          </a:p>
        </p:txBody>
      </p:sp>
      <p:sp>
        <p:nvSpPr>
          <p:cNvPr id="8" name="Rectangle 8"/>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9" name="Rectangle 9"/>
          <p:cNvSpPr>
            <a:spLocks noGrp="1" noChangeArrowheads="1"/>
          </p:cNvSpPr>
          <p:nvPr>
            <p:ph type="dt" sz="half" idx="12"/>
          </p:nvPr>
        </p:nvSpPr>
        <p:spPr>
          <a:ln/>
        </p:spPr>
        <p:txBody>
          <a:bodyPr/>
          <a:lstStyle>
            <a:lvl1pPr>
              <a:defRPr/>
            </a:lvl1pPr>
          </a:lstStyle>
          <a:p>
            <a:pPr>
              <a:defRPr/>
            </a:pPr>
            <a:fld id="{87498579-4D26-46F6-8E98-E73D4A67DEEE}" type="datetime3">
              <a:rPr lang="en-US">
                <a:solidFill>
                  <a:srgbClr val="000000"/>
                </a:solidFill>
              </a:rPr>
              <a:pPr>
                <a:defRPr/>
              </a:pPr>
              <a:t>22 June 2011</a:t>
            </a:fld>
            <a:endParaRPr lang="en-US">
              <a:solidFill>
                <a:srgbClr val="000000"/>
              </a:solidFill>
            </a:endParaRPr>
          </a:p>
        </p:txBody>
      </p:sp>
    </p:spTree>
    <p:extLst>
      <p:ext uri="{BB962C8B-B14F-4D97-AF65-F5344CB8AC3E}">
        <p14:creationId xmlns:p14="http://schemas.microsoft.com/office/powerpoint/2010/main" val="2926995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7"/>
          <p:cNvSpPr>
            <a:spLocks noGrp="1" noChangeArrowheads="1"/>
          </p:cNvSpPr>
          <p:nvPr>
            <p:ph type="sldNum" sz="quarter" idx="10"/>
          </p:nvPr>
        </p:nvSpPr>
        <p:spPr>
          <a:ln/>
        </p:spPr>
        <p:txBody>
          <a:bodyPr/>
          <a:lstStyle>
            <a:lvl1pPr>
              <a:defRPr/>
            </a:lvl1pPr>
          </a:lstStyle>
          <a:p>
            <a:pPr>
              <a:defRPr/>
            </a:pPr>
            <a:fld id="{EE513DF6-36E7-4628-B265-72F3D647B241}" type="slidenum">
              <a:rPr lang="en-US">
                <a:solidFill>
                  <a:srgbClr val="000000"/>
                </a:solidFill>
              </a:rPr>
              <a:pPr>
                <a:defRPr/>
              </a:pPr>
              <a:t>‹#›</a:t>
            </a:fld>
            <a:endParaRPr lang="en-US" dirty="0">
              <a:solidFill>
                <a:srgbClr val="000000"/>
              </a:solidFill>
            </a:endParaRPr>
          </a:p>
        </p:txBody>
      </p:sp>
      <p:sp>
        <p:nvSpPr>
          <p:cNvPr id="5" name="Rectangle 8"/>
          <p:cNvSpPr>
            <a:spLocks noGrp="1" noChangeArrowheads="1"/>
          </p:cNvSpPr>
          <p:nvPr>
            <p:ph type="ftr" sz="quarter" idx="11"/>
          </p:nvPr>
        </p:nvSpPr>
        <p:spPr>
          <a:ln/>
        </p:spPr>
        <p:txBody>
          <a:bodyPr/>
          <a:lstStyle>
            <a:lvl1pPr>
              <a:defRPr/>
            </a:lvl1pPr>
          </a:lstStyle>
          <a:p>
            <a:pPr>
              <a:defRPr/>
            </a:pPr>
            <a:r>
              <a:rPr lang="en-US" dirty="0">
                <a:solidFill>
                  <a:srgbClr val="000000"/>
                </a:solidFill>
              </a:rPr>
              <a:t>IBM Confidential</a:t>
            </a:r>
          </a:p>
        </p:txBody>
      </p:sp>
      <p:sp>
        <p:nvSpPr>
          <p:cNvPr id="6" name="Rectangle 9"/>
          <p:cNvSpPr>
            <a:spLocks noGrp="1" noChangeArrowheads="1"/>
          </p:cNvSpPr>
          <p:nvPr>
            <p:ph type="dt" sz="half" idx="12"/>
          </p:nvPr>
        </p:nvSpPr>
        <p:spPr>
          <a:ln/>
        </p:spPr>
        <p:txBody>
          <a:bodyPr/>
          <a:lstStyle>
            <a:lvl1pPr>
              <a:defRPr/>
            </a:lvl1pPr>
          </a:lstStyle>
          <a:p>
            <a:pPr>
              <a:defRPr/>
            </a:pPr>
            <a:fld id="{010EA082-AFDC-4AB0-92DC-6916275B2698}" type="datetime3">
              <a:rPr lang="en-US">
                <a:solidFill>
                  <a:srgbClr val="000000"/>
                </a:solidFill>
              </a:rPr>
              <a:pPr>
                <a:defRPr/>
              </a:pPr>
              <a:t>22 June 2011</a:t>
            </a:fld>
            <a:endParaRPr lang="en-US" dirty="0">
              <a:solidFill>
                <a:srgbClr val="000000"/>
              </a:solidFill>
            </a:endParaRPr>
          </a:p>
        </p:txBody>
      </p:sp>
    </p:spTree>
    <p:extLst>
      <p:ext uri="{BB962C8B-B14F-4D97-AF65-F5344CB8AC3E}">
        <p14:creationId xmlns:p14="http://schemas.microsoft.com/office/powerpoint/2010/main" val="24070949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7"/>
          <p:cNvSpPr>
            <a:spLocks noGrp="1" noChangeArrowheads="1"/>
          </p:cNvSpPr>
          <p:nvPr>
            <p:ph type="sldNum" sz="quarter" idx="10"/>
          </p:nvPr>
        </p:nvSpPr>
        <p:spPr>
          <a:ln/>
        </p:spPr>
        <p:txBody>
          <a:bodyPr/>
          <a:lstStyle>
            <a:lvl1pPr>
              <a:defRPr/>
            </a:lvl1pPr>
          </a:lstStyle>
          <a:p>
            <a:pPr>
              <a:defRPr/>
            </a:pPr>
            <a:fld id="{2FCB3199-AECD-45C2-92CC-ECB5438EF6C7}" type="slidenum">
              <a:rPr lang="en-US">
                <a:solidFill>
                  <a:srgbClr val="000000"/>
                </a:solidFill>
              </a:rPr>
              <a:pPr>
                <a:defRPr/>
              </a:pPr>
              <a:t>‹#›</a:t>
            </a:fld>
            <a:endParaRPr lang="en-US">
              <a:solidFill>
                <a:srgbClr val="000000"/>
              </a:solidFill>
            </a:endParaRPr>
          </a:p>
        </p:txBody>
      </p:sp>
      <p:sp>
        <p:nvSpPr>
          <p:cNvPr id="4" name="Rectangle 8"/>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5" name="Rectangle 9"/>
          <p:cNvSpPr>
            <a:spLocks noGrp="1" noChangeArrowheads="1"/>
          </p:cNvSpPr>
          <p:nvPr>
            <p:ph type="dt" sz="half" idx="12"/>
          </p:nvPr>
        </p:nvSpPr>
        <p:spPr>
          <a:ln/>
        </p:spPr>
        <p:txBody>
          <a:bodyPr/>
          <a:lstStyle>
            <a:lvl1pPr>
              <a:defRPr/>
            </a:lvl1pPr>
          </a:lstStyle>
          <a:p>
            <a:pPr>
              <a:defRPr/>
            </a:pPr>
            <a:fld id="{88E21FD6-9EF5-49EC-93B2-6C7808FA09A1}" type="datetime3">
              <a:rPr lang="en-US">
                <a:solidFill>
                  <a:srgbClr val="000000"/>
                </a:solidFill>
              </a:rPr>
              <a:pPr>
                <a:defRPr/>
              </a:pPr>
              <a:t>22 June 2011</a:t>
            </a:fld>
            <a:endParaRPr lang="en-US">
              <a:solidFill>
                <a:srgbClr val="000000"/>
              </a:solidFill>
            </a:endParaRPr>
          </a:p>
        </p:txBody>
      </p:sp>
    </p:spTree>
    <p:extLst>
      <p:ext uri="{BB962C8B-B14F-4D97-AF65-F5344CB8AC3E}">
        <p14:creationId xmlns:p14="http://schemas.microsoft.com/office/powerpoint/2010/main" val="40766655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a:ln/>
        </p:spPr>
        <p:txBody>
          <a:bodyPr/>
          <a:lstStyle>
            <a:lvl1pPr>
              <a:defRPr/>
            </a:lvl1pPr>
          </a:lstStyle>
          <a:p>
            <a:pPr>
              <a:defRPr/>
            </a:pPr>
            <a:fld id="{46877F7A-EB8E-464C-B512-47A4DE7850BC}" type="slidenum">
              <a:rPr lang="en-US">
                <a:solidFill>
                  <a:srgbClr val="000000"/>
                </a:solidFill>
              </a:rPr>
              <a:pPr>
                <a:defRPr/>
              </a:pPr>
              <a:t>‹#›</a:t>
            </a:fld>
            <a:endParaRPr lang="en-US">
              <a:solidFill>
                <a:srgbClr val="000000"/>
              </a:solidFill>
            </a:endParaRPr>
          </a:p>
        </p:txBody>
      </p:sp>
      <p:sp>
        <p:nvSpPr>
          <p:cNvPr id="3" name="Rectangle 8"/>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4" name="Rectangle 9"/>
          <p:cNvSpPr>
            <a:spLocks noGrp="1" noChangeArrowheads="1"/>
          </p:cNvSpPr>
          <p:nvPr>
            <p:ph type="dt" sz="half" idx="12"/>
          </p:nvPr>
        </p:nvSpPr>
        <p:spPr>
          <a:ln/>
        </p:spPr>
        <p:txBody>
          <a:bodyPr/>
          <a:lstStyle>
            <a:lvl1pPr>
              <a:defRPr/>
            </a:lvl1pPr>
          </a:lstStyle>
          <a:p>
            <a:pPr>
              <a:defRPr/>
            </a:pPr>
            <a:fld id="{E29C29D5-D9F4-4D7C-8BB2-C78E85D1A616}" type="datetime3">
              <a:rPr lang="en-US">
                <a:solidFill>
                  <a:srgbClr val="000000"/>
                </a:solidFill>
              </a:rPr>
              <a:pPr>
                <a:defRPr/>
              </a:pPr>
              <a:t>22 June 2011</a:t>
            </a:fld>
            <a:endParaRPr lang="en-US">
              <a:solidFill>
                <a:srgbClr val="000000"/>
              </a:solidFill>
            </a:endParaRPr>
          </a:p>
        </p:txBody>
      </p:sp>
    </p:spTree>
    <p:extLst>
      <p:ext uri="{BB962C8B-B14F-4D97-AF65-F5344CB8AC3E}">
        <p14:creationId xmlns:p14="http://schemas.microsoft.com/office/powerpoint/2010/main" val="39820701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sldNum" sz="quarter" idx="10"/>
          </p:nvPr>
        </p:nvSpPr>
        <p:spPr>
          <a:ln/>
        </p:spPr>
        <p:txBody>
          <a:bodyPr/>
          <a:lstStyle>
            <a:lvl1pPr>
              <a:defRPr/>
            </a:lvl1pPr>
          </a:lstStyle>
          <a:p>
            <a:pPr>
              <a:defRPr/>
            </a:pPr>
            <a:fld id="{FE0658EF-DB6A-445E-BF61-0AA324A57CF2}" type="slidenum">
              <a:rPr lang="en-US">
                <a:solidFill>
                  <a:srgbClr val="000000"/>
                </a:solidFill>
              </a:rPr>
              <a:pPr>
                <a:defRPr/>
              </a:pPr>
              <a:t>‹#›</a:t>
            </a:fld>
            <a:endParaRPr lang="en-US">
              <a:solidFill>
                <a:srgbClr val="000000"/>
              </a:solidFill>
            </a:endParaRPr>
          </a:p>
        </p:txBody>
      </p:sp>
      <p:sp>
        <p:nvSpPr>
          <p:cNvPr id="6" name="Rectangle 8"/>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7" name="Rectangle 9"/>
          <p:cNvSpPr>
            <a:spLocks noGrp="1" noChangeArrowheads="1"/>
          </p:cNvSpPr>
          <p:nvPr>
            <p:ph type="dt" sz="half" idx="12"/>
          </p:nvPr>
        </p:nvSpPr>
        <p:spPr>
          <a:ln/>
        </p:spPr>
        <p:txBody>
          <a:bodyPr/>
          <a:lstStyle>
            <a:lvl1pPr>
              <a:defRPr/>
            </a:lvl1pPr>
          </a:lstStyle>
          <a:p>
            <a:pPr>
              <a:defRPr/>
            </a:pPr>
            <a:fld id="{7EAB8D2F-4C7C-4CC0-93ED-8C0321094D20}" type="datetime3">
              <a:rPr lang="en-US">
                <a:solidFill>
                  <a:srgbClr val="000000"/>
                </a:solidFill>
              </a:rPr>
              <a:pPr>
                <a:defRPr/>
              </a:pPr>
              <a:t>22 June 2011</a:t>
            </a:fld>
            <a:endParaRPr lang="en-US">
              <a:solidFill>
                <a:srgbClr val="000000"/>
              </a:solidFill>
            </a:endParaRPr>
          </a:p>
        </p:txBody>
      </p:sp>
    </p:spTree>
    <p:extLst>
      <p:ext uri="{BB962C8B-B14F-4D97-AF65-F5344CB8AC3E}">
        <p14:creationId xmlns:p14="http://schemas.microsoft.com/office/powerpoint/2010/main" val="3923474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sldNum" sz="quarter" idx="10"/>
          </p:nvPr>
        </p:nvSpPr>
        <p:spPr>
          <a:ln/>
        </p:spPr>
        <p:txBody>
          <a:bodyPr/>
          <a:lstStyle>
            <a:lvl1pPr>
              <a:defRPr/>
            </a:lvl1pPr>
          </a:lstStyle>
          <a:p>
            <a:pPr>
              <a:defRPr/>
            </a:pPr>
            <a:fld id="{D3BAD6D5-2A6D-4EFD-AA9E-9CDD46326885}" type="slidenum">
              <a:rPr lang="en-US">
                <a:solidFill>
                  <a:srgbClr val="000000"/>
                </a:solidFill>
              </a:rPr>
              <a:pPr>
                <a:defRPr/>
              </a:pPr>
              <a:t>‹#›</a:t>
            </a:fld>
            <a:endParaRPr lang="en-US">
              <a:solidFill>
                <a:srgbClr val="000000"/>
              </a:solidFill>
            </a:endParaRPr>
          </a:p>
        </p:txBody>
      </p:sp>
      <p:sp>
        <p:nvSpPr>
          <p:cNvPr id="6" name="Rectangle 8"/>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7" name="Rectangle 9"/>
          <p:cNvSpPr>
            <a:spLocks noGrp="1" noChangeArrowheads="1"/>
          </p:cNvSpPr>
          <p:nvPr>
            <p:ph type="dt" sz="half" idx="12"/>
          </p:nvPr>
        </p:nvSpPr>
        <p:spPr>
          <a:ln/>
        </p:spPr>
        <p:txBody>
          <a:bodyPr/>
          <a:lstStyle>
            <a:lvl1pPr>
              <a:defRPr/>
            </a:lvl1pPr>
          </a:lstStyle>
          <a:p>
            <a:pPr>
              <a:defRPr/>
            </a:pPr>
            <a:fld id="{D515DEBC-28D8-4416-968A-F6ABCCEE7248}" type="datetime3">
              <a:rPr lang="en-US">
                <a:solidFill>
                  <a:srgbClr val="000000"/>
                </a:solidFill>
              </a:rPr>
              <a:pPr>
                <a:defRPr/>
              </a:pPr>
              <a:t>22 June 2011</a:t>
            </a:fld>
            <a:endParaRPr lang="en-US">
              <a:solidFill>
                <a:srgbClr val="000000"/>
              </a:solidFill>
            </a:endParaRPr>
          </a:p>
        </p:txBody>
      </p:sp>
    </p:spTree>
    <p:extLst>
      <p:ext uri="{BB962C8B-B14F-4D97-AF65-F5344CB8AC3E}">
        <p14:creationId xmlns:p14="http://schemas.microsoft.com/office/powerpoint/2010/main" val="27245936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sldNum" sz="quarter" idx="10"/>
          </p:nvPr>
        </p:nvSpPr>
        <p:spPr>
          <a:ln/>
        </p:spPr>
        <p:txBody>
          <a:bodyPr/>
          <a:lstStyle>
            <a:lvl1pPr>
              <a:defRPr/>
            </a:lvl1pPr>
          </a:lstStyle>
          <a:p>
            <a:pPr>
              <a:defRPr/>
            </a:pPr>
            <a:fld id="{BA294E77-85B9-466C-B74C-D8476766FFAE}" type="slidenum">
              <a:rPr lang="en-US">
                <a:solidFill>
                  <a:srgbClr val="000000"/>
                </a:solidFill>
              </a:rPr>
              <a:pPr>
                <a:defRPr/>
              </a:pPr>
              <a:t>‹#›</a:t>
            </a:fld>
            <a:endParaRPr lang="en-US">
              <a:solidFill>
                <a:srgbClr val="000000"/>
              </a:solidFill>
            </a:endParaRPr>
          </a:p>
        </p:txBody>
      </p:sp>
      <p:sp>
        <p:nvSpPr>
          <p:cNvPr id="5" name="Rectangle 8"/>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6" name="Rectangle 9"/>
          <p:cNvSpPr>
            <a:spLocks noGrp="1" noChangeArrowheads="1"/>
          </p:cNvSpPr>
          <p:nvPr>
            <p:ph type="dt" sz="half" idx="12"/>
          </p:nvPr>
        </p:nvSpPr>
        <p:spPr>
          <a:ln/>
        </p:spPr>
        <p:txBody>
          <a:bodyPr/>
          <a:lstStyle>
            <a:lvl1pPr>
              <a:defRPr/>
            </a:lvl1pPr>
          </a:lstStyle>
          <a:p>
            <a:pPr>
              <a:defRPr/>
            </a:pPr>
            <a:fld id="{5B79FBA8-66E3-424A-B818-56377EA184B0}" type="datetime3">
              <a:rPr lang="en-US">
                <a:solidFill>
                  <a:srgbClr val="000000"/>
                </a:solidFill>
              </a:rPr>
              <a:pPr>
                <a:defRPr/>
              </a:pPr>
              <a:t>22 June 2011</a:t>
            </a:fld>
            <a:endParaRPr lang="en-US">
              <a:solidFill>
                <a:srgbClr val="000000"/>
              </a:solidFill>
            </a:endParaRPr>
          </a:p>
        </p:txBody>
      </p:sp>
    </p:spTree>
    <p:extLst>
      <p:ext uri="{BB962C8B-B14F-4D97-AF65-F5344CB8AC3E}">
        <p14:creationId xmlns:p14="http://schemas.microsoft.com/office/powerpoint/2010/main" val="27757183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593725"/>
            <a:ext cx="2171700" cy="57610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82563" y="593725"/>
            <a:ext cx="6362700" cy="57610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sldNum" sz="quarter" idx="10"/>
          </p:nvPr>
        </p:nvSpPr>
        <p:spPr>
          <a:ln/>
        </p:spPr>
        <p:txBody>
          <a:bodyPr/>
          <a:lstStyle>
            <a:lvl1pPr>
              <a:defRPr/>
            </a:lvl1pPr>
          </a:lstStyle>
          <a:p>
            <a:pPr>
              <a:defRPr/>
            </a:pPr>
            <a:fld id="{1091BB69-50F1-491C-8D56-412055F1CF08}" type="slidenum">
              <a:rPr lang="en-US">
                <a:solidFill>
                  <a:srgbClr val="000000"/>
                </a:solidFill>
              </a:rPr>
              <a:pPr>
                <a:defRPr/>
              </a:pPr>
              <a:t>‹#›</a:t>
            </a:fld>
            <a:endParaRPr lang="en-US">
              <a:solidFill>
                <a:srgbClr val="000000"/>
              </a:solidFill>
            </a:endParaRPr>
          </a:p>
        </p:txBody>
      </p:sp>
      <p:sp>
        <p:nvSpPr>
          <p:cNvPr id="5" name="Rectangle 8"/>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6" name="Rectangle 9"/>
          <p:cNvSpPr>
            <a:spLocks noGrp="1" noChangeArrowheads="1"/>
          </p:cNvSpPr>
          <p:nvPr>
            <p:ph type="dt" sz="half" idx="12"/>
          </p:nvPr>
        </p:nvSpPr>
        <p:spPr>
          <a:ln/>
        </p:spPr>
        <p:txBody>
          <a:bodyPr/>
          <a:lstStyle>
            <a:lvl1pPr>
              <a:defRPr/>
            </a:lvl1pPr>
          </a:lstStyle>
          <a:p>
            <a:pPr>
              <a:defRPr/>
            </a:pPr>
            <a:fld id="{09CA0BD1-EBEE-4C84-B3AD-55BE334966F2}" type="datetime3">
              <a:rPr lang="en-US">
                <a:solidFill>
                  <a:srgbClr val="000000"/>
                </a:solidFill>
              </a:rPr>
              <a:pPr>
                <a:defRPr/>
              </a:pPr>
              <a:t>22 June 2011</a:t>
            </a:fld>
            <a:endParaRPr lang="en-US">
              <a:solidFill>
                <a:srgbClr val="000000"/>
              </a:solidFill>
            </a:endParaRPr>
          </a:p>
        </p:txBody>
      </p:sp>
    </p:spTree>
    <p:extLst>
      <p:ext uri="{BB962C8B-B14F-4D97-AF65-F5344CB8AC3E}">
        <p14:creationId xmlns:p14="http://schemas.microsoft.com/office/powerpoint/2010/main" val="10704482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12725" y="440158"/>
            <a:ext cx="8332464" cy="769061"/>
          </a:xfrm>
        </p:spPr>
        <p:txBody>
          <a:bodyPr/>
          <a:lstStyle/>
          <a:p>
            <a:r>
              <a:rPr lang="en-US" smtClean="0"/>
              <a:t>Click to edit Master title style</a:t>
            </a:r>
            <a:endParaRPr lang="en-US"/>
          </a:p>
        </p:txBody>
      </p:sp>
      <p:sp>
        <p:nvSpPr>
          <p:cNvPr id="3" name="Rectangle 9"/>
          <p:cNvSpPr>
            <a:spLocks noGrp="1" noChangeArrowheads="1"/>
          </p:cNvSpPr>
          <p:nvPr>
            <p:ph type="sldNum" sz="quarter" idx="10"/>
          </p:nvPr>
        </p:nvSpPr>
        <p:spPr/>
        <p:txBody>
          <a:bodyPr/>
          <a:lstStyle>
            <a:lvl1pPr>
              <a:defRPr/>
            </a:lvl1pPr>
          </a:lstStyle>
          <a:p>
            <a:pPr>
              <a:defRPr/>
            </a:pPr>
            <a:fld id="{027F7B95-3AF6-42E6-A68C-FFD5E3B38B0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5484333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182563" y="593725"/>
            <a:ext cx="8686800" cy="639763"/>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182563" y="1874838"/>
            <a:ext cx="8686800" cy="4479925"/>
          </a:xfrm>
        </p:spPr>
        <p:txBody>
          <a:bodyPr/>
          <a:lstStyle/>
          <a:p>
            <a:pPr lvl="0"/>
            <a:endParaRPr lang="en-US" noProof="0"/>
          </a:p>
        </p:txBody>
      </p:sp>
      <p:sp>
        <p:nvSpPr>
          <p:cNvPr id="4" name="Slide Number Placeholder 3"/>
          <p:cNvSpPr>
            <a:spLocks noGrp="1"/>
          </p:cNvSpPr>
          <p:nvPr>
            <p:ph type="sldNum" sz="quarter" idx="10"/>
          </p:nvPr>
        </p:nvSpPr>
        <p:spPr>
          <a:xfrm>
            <a:off x="182563" y="6537325"/>
            <a:ext cx="366712" cy="184150"/>
          </a:xfrm>
        </p:spPr>
        <p:txBody>
          <a:bodyPr/>
          <a:lstStyle>
            <a:lvl1pPr>
              <a:defRPr/>
            </a:lvl1pPr>
          </a:lstStyle>
          <a:p>
            <a:pPr>
              <a:defRPr/>
            </a:pPr>
            <a:fld id="{4B7B34B0-D703-4078-8685-2FF6328F1F02}" type="slidenum">
              <a:rPr lang="en-US">
                <a:solidFill>
                  <a:srgbClr val="000000"/>
                </a:solidFill>
              </a:rPr>
              <a:pPr>
                <a:defRPr/>
              </a:pPr>
              <a:t>‹#›</a:t>
            </a:fld>
            <a:endParaRPr lang="en-US">
              <a:solidFill>
                <a:srgbClr val="000000"/>
              </a:solidFill>
            </a:endParaRPr>
          </a:p>
        </p:txBody>
      </p:sp>
      <p:sp>
        <p:nvSpPr>
          <p:cNvPr id="5" name="Footer Placeholder 4"/>
          <p:cNvSpPr>
            <a:spLocks noGrp="1"/>
          </p:cNvSpPr>
          <p:nvPr>
            <p:ph type="ftr" sz="quarter" idx="11"/>
          </p:nvPr>
        </p:nvSpPr>
        <p:spPr>
          <a:xfrm>
            <a:off x="1554163" y="6537325"/>
            <a:ext cx="5943600" cy="184150"/>
          </a:xfrm>
        </p:spPr>
        <p:txBody>
          <a:bodyPr/>
          <a:lstStyle>
            <a:lvl1pPr>
              <a:defRPr/>
            </a:lvl1pPr>
          </a:lstStyle>
          <a:p>
            <a:pPr>
              <a:defRPr/>
            </a:pPr>
            <a:r>
              <a:rPr lang="en-US">
                <a:solidFill>
                  <a:srgbClr val="000000"/>
                </a:solidFill>
              </a:rPr>
              <a:t>September 2010    |    2H10 Business Analytics MPA    |    IBM Confidential</a:t>
            </a:r>
          </a:p>
        </p:txBody>
      </p:sp>
    </p:spTree>
    <p:extLst>
      <p:ext uri="{BB962C8B-B14F-4D97-AF65-F5344CB8AC3E}">
        <p14:creationId xmlns:p14="http://schemas.microsoft.com/office/powerpoint/2010/main" val="29495816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34" descr="white green"/>
          <p:cNvPicPr>
            <a:picLocks noChangeAspect="1" noChangeArrowheads="1"/>
          </p:cNvPicPr>
          <p:nvPr/>
        </p:nvPicPr>
        <p:blipFill>
          <a:blip r:embed="rId2" cstate="print"/>
          <a:srcRect/>
          <a:stretch>
            <a:fillRect/>
          </a:stretch>
        </p:blipFill>
        <p:spPr bwMode="auto">
          <a:xfrm>
            <a:off x="274638" y="3665538"/>
            <a:ext cx="8586787" cy="2230437"/>
          </a:xfrm>
          <a:prstGeom prst="rect">
            <a:avLst/>
          </a:prstGeom>
          <a:noFill/>
          <a:ln w="9525">
            <a:noFill/>
            <a:miter lim="800000"/>
            <a:headEnd/>
            <a:tailEnd/>
          </a:ln>
        </p:spPr>
      </p:pic>
      <p:sp>
        <p:nvSpPr>
          <p:cNvPr id="5" name="Line 4"/>
          <p:cNvSpPr>
            <a:spLocks noChangeShapeType="1"/>
          </p:cNvSpPr>
          <p:nvPr/>
        </p:nvSpPr>
        <p:spPr bwMode="auto">
          <a:xfrm flipV="1">
            <a:off x="274638" y="1050925"/>
            <a:ext cx="8594725" cy="0"/>
          </a:xfrm>
          <a:prstGeom prst="line">
            <a:avLst/>
          </a:prstGeom>
          <a:noFill/>
          <a:ln w="9525">
            <a:solidFill>
              <a:schemeClr val="tx1"/>
            </a:solidFill>
            <a:round/>
            <a:headEnd/>
            <a:tailEnd/>
          </a:ln>
          <a:effectLst/>
        </p:spPr>
        <p:txBody>
          <a:bodyPr/>
          <a:lstStyle/>
          <a:p>
            <a:pPr fontAlgn="base">
              <a:lnSpc>
                <a:spcPct val="90000"/>
              </a:lnSpc>
              <a:spcBef>
                <a:spcPct val="0"/>
              </a:spcBef>
              <a:spcAft>
                <a:spcPct val="0"/>
              </a:spcAft>
              <a:defRPr/>
            </a:pPr>
            <a:endParaRPr lang="en-US" sz="2200">
              <a:solidFill>
                <a:srgbClr val="7889FB"/>
              </a:solidFill>
              <a:cs typeface="Arial" charset="0"/>
            </a:endParaRPr>
          </a:p>
        </p:txBody>
      </p:sp>
      <p:sp>
        <p:nvSpPr>
          <p:cNvPr id="6" name="Rectangle 6"/>
          <p:cNvSpPr>
            <a:spLocks noChangeArrowheads="1"/>
          </p:cNvSpPr>
          <p:nvPr/>
        </p:nvSpPr>
        <p:spPr bwMode="black">
          <a:xfrm>
            <a:off x="7589838" y="6537325"/>
            <a:ext cx="1371600" cy="184150"/>
          </a:xfrm>
          <a:prstGeom prst="rect">
            <a:avLst/>
          </a:prstGeom>
          <a:noFill/>
          <a:ln w="9525">
            <a:noFill/>
            <a:miter lim="800000"/>
            <a:headEnd/>
            <a:tailEnd/>
          </a:ln>
        </p:spPr>
        <p:txBody>
          <a:bodyPr lIns="92075" tIns="46038" rIns="92075" bIns="46038"/>
          <a:lstStyle/>
          <a:p>
            <a:pPr algn="r" fontAlgn="base">
              <a:spcBef>
                <a:spcPct val="0"/>
              </a:spcBef>
              <a:spcAft>
                <a:spcPct val="0"/>
              </a:spcAft>
              <a:defRPr/>
            </a:pPr>
            <a:r>
              <a:rPr lang="en-US" sz="800">
                <a:solidFill>
                  <a:srgbClr val="000000"/>
                </a:solidFill>
                <a:cs typeface="Arial" charset="0"/>
              </a:rPr>
              <a:t>© 2010 IBM Corporation</a:t>
            </a:r>
            <a:endParaRPr lang="en-US">
              <a:solidFill>
                <a:srgbClr val="000000"/>
              </a:solidFill>
              <a:cs typeface="Arial" charset="0"/>
            </a:endParaRPr>
          </a:p>
        </p:txBody>
      </p:sp>
      <p:pic>
        <p:nvPicPr>
          <p:cNvPr id="7" name="Picture 6" descr="R120_G137_B251-200"/>
          <p:cNvPicPr>
            <a:picLocks noChangeAspect="1" noChangeArrowheads="1"/>
          </p:cNvPicPr>
          <p:nvPr/>
        </p:nvPicPr>
        <p:blipFill>
          <a:blip r:embed="rId3" cstate="print"/>
          <a:srcRect/>
          <a:stretch>
            <a:fillRect/>
          </a:stretch>
        </p:blipFill>
        <p:spPr bwMode="auto">
          <a:xfrm>
            <a:off x="8280400" y="684213"/>
            <a:ext cx="588963" cy="236537"/>
          </a:xfrm>
          <a:prstGeom prst="rect">
            <a:avLst/>
          </a:prstGeom>
          <a:noFill/>
          <a:ln w="9525">
            <a:noFill/>
            <a:miter lim="800000"/>
            <a:headEnd/>
            <a:tailEnd/>
          </a:ln>
        </p:spPr>
      </p:pic>
      <p:sp>
        <p:nvSpPr>
          <p:cNvPr id="8" name="Text Box 35"/>
          <p:cNvSpPr txBox="1">
            <a:spLocks noChangeArrowheads="1"/>
          </p:cNvSpPr>
          <p:nvPr/>
        </p:nvSpPr>
        <p:spPr bwMode="auto">
          <a:xfrm>
            <a:off x="4846638" y="5349875"/>
            <a:ext cx="4011612" cy="403225"/>
          </a:xfrm>
          <a:prstGeom prst="rect">
            <a:avLst/>
          </a:prstGeom>
          <a:noFill/>
          <a:ln w="9525" algn="ctr">
            <a:noFill/>
            <a:miter lim="800000"/>
            <a:headEnd/>
            <a:tailEnd/>
          </a:ln>
          <a:effectLst/>
        </p:spPr>
        <p:txBody>
          <a:bodyPr lIns="0" rIns="0">
            <a:spAutoFit/>
          </a:bodyPr>
          <a:lstStyle/>
          <a:p>
            <a:pPr algn="r" fontAlgn="base">
              <a:lnSpc>
                <a:spcPct val="85000"/>
              </a:lnSpc>
              <a:spcBef>
                <a:spcPct val="0"/>
              </a:spcBef>
              <a:spcAft>
                <a:spcPct val="0"/>
              </a:spcAft>
              <a:defRPr/>
            </a:pPr>
            <a:r>
              <a:rPr lang="en-US" sz="2400" b="1">
                <a:solidFill>
                  <a:srgbClr val="00B9F2"/>
                </a:solidFill>
                <a:cs typeface="Arial" charset="0"/>
              </a:rPr>
              <a:t> Information Management</a:t>
            </a:r>
          </a:p>
        </p:txBody>
      </p:sp>
      <p:sp>
        <p:nvSpPr>
          <p:cNvPr id="68610" name="Rectangle 2"/>
          <p:cNvSpPr>
            <a:spLocks noGrp="1" noChangeArrowheads="1"/>
          </p:cNvSpPr>
          <p:nvPr>
            <p:ph type="ctrTitle"/>
          </p:nvPr>
        </p:nvSpPr>
        <p:spPr>
          <a:xfrm>
            <a:off x="139700" y="1417638"/>
            <a:ext cx="8729663" cy="2011362"/>
          </a:xfrm>
        </p:spPr>
        <p:txBody>
          <a:bodyPr anchor="b"/>
          <a:lstStyle>
            <a:lvl1pPr>
              <a:defRPr sz="3500">
                <a:solidFill>
                  <a:schemeClr val="tx1"/>
                </a:solidFill>
              </a:defRPr>
            </a:lvl1pPr>
          </a:lstStyle>
          <a:p>
            <a:r>
              <a:rPr lang="en-US" smtClean="0"/>
              <a:t>Click to edit Master title style</a:t>
            </a:r>
            <a:endParaRPr lang="en-US"/>
          </a:p>
        </p:txBody>
      </p:sp>
      <p:sp>
        <p:nvSpPr>
          <p:cNvPr id="68611" name="Rectangle 3"/>
          <p:cNvSpPr>
            <a:spLocks noGrp="1" noChangeArrowheads="1"/>
          </p:cNvSpPr>
          <p:nvPr>
            <p:ph type="subTitle" idx="1"/>
          </p:nvPr>
        </p:nvSpPr>
        <p:spPr>
          <a:xfrm>
            <a:off x="182563" y="528638"/>
            <a:ext cx="7769225" cy="530225"/>
          </a:xfrm>
        </p:spPr>
        <p:txBody>
          <a:bodyPr anchor="b"/>
          <a:lstStyle>
            <a:lvl1pPr marL="0" indent="0">
              <a:buFont typeface="Wingdings" pitchFamily="2" charset="2"/>
              <a:buNone/>
              <a:defRPr sz="1100"/>
            </a:lvl1pPr>
          </a:lstStyle>
          <a:p>
            <a:r>
              <a:rPr lang="en-US" smtClean="0"/>
              <a:t>Click to edit Master subtitle style</a:t>
            </a:r>
            <a:endParaRPr lang="en-US"/>
          </a:p>
        </p:txBody>
      </p:sp>
    </p:spTree>
    <p:extLst>
      <p:ext uri="{BB962C8B-B14F-4D97-AF65-F5344CB8AC3E}">
        <p14:creationId xmlns:p14="http://schemas.microsoft.com/office/powerpoint/2010/main" val="6265697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
        <p:nvSpPr>
          <p:cNvPr id="4" name="Date Placeholder 7"/>
          <p:cNvSpPr>
            <a:spLocks noGrp="1"/>
          </p:cNvSpPr>
          <p:nvPr>
            <p:ph type="dt" sz="half" idx="10"/>
          </p:nvPr>
        </p:nvSpPr>
        <p:spPr/>
        <p:txBody>
          <a:bodyPr/>
          <a:lstStyle>
            <a:lvl1pPr>
              <a:defRPr smtClean="0"/>
            </a:lvl1pPr>
          </a:lstStyle>
          <a:p>
            <a:pPr>
              <a:defRPr/>
            </a:pPr>
            <a:fld id="{8B442BF6-4633-4FEE-ABE4-6A2ED317DF71}" type="datetime3">
              <a:rPr lang="en-US">
                <a:solidFill>
                  <a:srgbClr val="000000"/>
                </a:solidFill>
              </a:rPr>
              <a:pPr>
                <a:defRPr/>
              </a:pPr>
              <a:t>22 June 2011</a:t>
            </a:fld>
            <a:endParaRPr lang="en-US">
              <a:solidFill>
                <a:srgbClr val="000000"/>
              </a:solidFill>
            </a:endParaRPr>
          </a:p>
        </p:txBody>
      </p:sp>
      <p:sp>
        <p:nvSpPr>
          <p:cNvPr id="5" name="Slide Number Placeholder 8"/>
          <p:cNvSpPr>
            <a:spLocks noGrp="1"/>
          </p:cNvSpPr>
          <p:nvPr>
            <p:ph type="sldNum" sz="quarter" idx="11"/>
          </p:nvPr>
        </p:nvSpPr>
        <p:spPr/>
        <p:txBody>
          <a:bodyPr/>
          <a:lstStyle>
            <a:lvl1pPr>
              <a:defRPr smtClean="0"/>
            </a:lvl1pPr>
          </a:lstStyle>
          <a:p>
            <a:pPr>
              <a:defRPr/>
            </a:pPr>
            <a:fld id="{67543B32-DCE7-441E-9AFC-BB7E013224DC}" type="slidenum">
              <a:rPr lang="en-US">
                <a:solidFill>
                  <a:srgbClr val="000000"/>
                </a:solidFill>
              </a:rPr>
              <a:pPr>
                <a:defRPr/>
              </a:pPr>
              <a:t>‹#›</a:t>
            </a:fld>
            <a:endParaRPr lang="en-US">
              <a:solidFill>
                <a:srgbClr val="000000"/>
              </a:solidFill>
            </a:endParaRPr>
          </a:p>
        </p:txBody>
      </p:sp>
      <p:sp>
        <p:nvSpPr>
          <p:cNvPr id="6" name="Footer Placeholder 9"/>
          <p:cNvSpPr>
            <a:spLocks noGrp="1"/>
          </p:cNvSpPr>
          <p:nvPr>
            <p:ph type="ftr" sz="quarter" idx="12"/>
          </p:nvPr>
        </p:nvSpPr>
        <p:spPr/>
        <p:txBody>
          <a:bodyPr/>
          <a:lstStyle>
            <a:lvl1pPr>
              <a:defRPr smtClean="0"/>
            </a:lvl1pPr>
          </a:lstStyle>
          <a:p>
            <a:pPr>
              <a:defRPr/>
            </a:pPr>
            <a:r>
              <a:rPr lang="en-US">
                <a:solidFill>
                  <a:srgbClr val="000000"/>
                </a:solidFill>
              </a:rPr>
              <a:t>IBM Confidential</a:t>
            </a:r>
          </a:p>
        </p:txBody>
      </p:sp>
    </p:spTree>
    <p:extLst>
      <p:ext uri="{BB962C8B-B14F-4D97-AF65-F5344CB8AC3E}">
        <p14:creationId xmlns:p14="http://schemas.microsoft.com/office/powerpoint/2010/main" val="2983045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82563" y="1874838"/>
            <a:ext cx="4267200" cy="42973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2163" y="1874838"/>
            <a:ext cx="4267200" cy="42973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7"/>
          <p:cNvSpPr>
            <a:spLocks noGrp="1" noChangeArrowheads="1"/>
          </p:cNvSpPr>
          <p:nvPr>
            <p:ph type="sldNum" sz="quarter" idx="10"/>
          </p:nvPr>
        </p:nvSpPr>
        <p:spPr>
          <a:ln/>
        </p:spPr>
        <p:txBody>
          <a:bodyPr/>
          <a:lstStyle>
            <a:lvl1pPr>
              <a:defRPr/>
            </a:lvl1pPr>
          </a:lstStyle>
          <a:p>
            <a:pPr>
              <a:defRPr/>
            </a:pPr>
            <a:fld id="{197EA626-C7C9-40B4-A128-4C0400A8C48A}" type="slidenum">
              <a:rPr lang="en-US">
                <a:solidFill>
                  <a:srgbClr val="000000"/>
                </a:solidFill>
              </a:rPr>
              <a:pPr>
                <a:defRPr/>
              </a:pPr>
              <a:t>‹#›</a:t>
            </a:fld>
            <a:endParaRPr lang="en-US" dirty="0">
              <a:solidFill>
                <a:srgbClr val="000000"/>
              </a:solidFill>
            </a:endParaRPr>
          </a:p>
        </p:txBody>
      </p:sp>
      <p:sp>
        <p:nvSpPr>
          <p:cNvPr id="6" name="Rectangle 8"/>
          <p:cNvSpPr>
            <a:spLocks noGrp="1" noChangeArrowheads="1"/>
          </p:cNvSpPr>
          <p:nvPr>
            <p:ph type="ftr" sz="quarter" idx="11"/>
          </p:nvPr>
        </p:nvSpPr>
        <p:spPr>
          <a:ln/>
        </p:spPr>
        <p:txBody>
          <a:bodyPr/>
          <a:lstStyle>
            <a:lvl1pPr>
              <a:defRPr/>
            </a:lvl1pPr>
          </a:lstStyle>
          <a:p>
            <a:pPr>
              <a:defRPr/>
            </a:pPr>
            <a:r>
              <a:rPr lang="en-US" dirty="0">
                <a:solidFill>
                  <a:srgbClr val="000000"/>
                </a:solidFill>
              </a:rPr>
              <a:t>IBM Confidential</a:t>
            </a:r>
          </a:p>
        </p:txBody>
      </p:sp>
      <p:sp>
        <p:nvSpPr>
          <p:cNvPr id="7" name="Rectangle 9"/>
          <p:cNvSpPr>
            <a:spLocks noGrp="1" noChangeArrowheads="1"/>
          </p:cNvSpPr>
          <p:nvPr>
            <p:ph type="dt" sz="half" idx="12"/>
          </p:nvPr>
        </p:nvSpPr>
        <p:spPr>
          <a:ln/>
        </p:spPr>
        <p:txBody>
          <a:bodyPr/>
          <a:lstStyle>
            <a:lvl1pPr>
              <a:defRPr/>
            </a:lvl1pPr>
          </a:lstStyle>
          <a:p>
            <a:pPr>
              <a:defRPr/>
            </a:pPr>
            <a:fld id="{6BC1B0A1-743E-4887-B09C-25DE63D4B7E0}" type="datetime3">
              <a:rPr lang="en-US">
                <a:solidFill>
                  <a:srgbClr val="000000"/>
                </a:solidFill>
              </a:rPr>
              <a:pPr>
                <a:defRPr/>
              </a:pPr>
              <a:t>22 June 2011</a:t>
            </a:fld>
            <a:endParaRPr lang="en-US" dirty="0">
              <a:solidFill>
                <a:srgbClr val="000000"/>
              </a:solidFill>
            </a:endParaRPr>
          </a:p>
        </p:txBody>
      </p:sp>
    </p:spTree>
    <p:extLst>
      <p:ext uri="{BB962C8B-B14F-4D97-AF65-F5344CB8AC3E}">
        <p14:creationId xmlns:p14="http://schemas.microsoft.com/office/powerpoint/2010/main" val="22102363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7"/>
          <p:cNvSpPr>
            <a:spLocks noGrp="1" noChangeArrowheads="1"/>
          </p:cNvSpPr>
          <p:nvPr>
            <p:ph type="sldNum" sz="quarter" idx="10"/>
          </p:nvPr>
        </p:nvSpPr>
        <p:spPr>
          <a:ln/>
        </p:spPr>
        <p:txBody>
          <a:bodyPr/>
          <a:lstStyle>
            <a:lvl1pPr>
              <a:defRPr/>
            </a:lvl1pPr>
          </a:lstStyle>
          <a:p>
            <a:pPr>
              <a:defRPr/>
            </a:pPr>
            <a:fld id="{A3698983-1C59-4723-9B39-4CC95F1021FE}" type="slidenum">
              <a:rPr lang="en-US">
                <a:solidFill>
                  <a:srgbClr val="000000"/>
                </a:solidFill>
              </a:rPr>
              <a:pPr>
                <a:defRPr/>
              </a:pPr>
              <a:t>‹#›</a:t>
            </a:fld>
            <a:endParaRPr lang="en-US">
              <a:solidFill>
                <a:srgbClr val="000000"/>
              </a:solidFill>
            </a:endParaRPr>
          </a:p>
        </p:txBody>
      </p:sp>
      <p:sp>
        <p:nvSpPr>
          <p:cNvPr id="5" name="Rectangle 8"/>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6" name="Rectangle 9"/>
          <p:cNvSpPr>
            <a:spLocks noGrp="1" noChangeArrowheads="1"/>
          </p:cNvSpPr>
          <p:nvPr>
            <p:ph type="dt" sz="half" idx="12"/>
          </p:nvPr>
        </p:nvSpPr>
        <p:spPr>
          <a:ln/>
        </p:spPr>
        <p:txBody>
          <a:bodyPr/>
          <a:lstStyle>
            <a:lvl1pPr>
              <a:defRPr/>
            </a:lvl1pPr>
          </a:lstStyle>
          <a:p>
            <a:pPr>
              <a:defRPr/>
            </a:pPr>
            <a:fld id="{B2F53320-95A4-4449-892F-537BEED12AEE}" type="datetime3">
              <a:rPr lang="en-US">
                <a:solidFill>
                  <a:srgbClr val="000000"/>
                </a:solidFill>
              </a:rPr>
              <a:pPr>
                <a:defRPr/>
              </a:pPr>
              <a:t>22 June 2011</a:t>
            </a:fld>
            <a:endParaRPr lang="en-US">
              <a:solidFill>
                <a:srgbClr val="000000"/>
              </a:solidFill>
            </a:endParaRPr>
          </a:p>
        </p:txBody>
      </p:sp>
    </p:spTree>
    <p:extLst>
      <p:ext uri="{BB962C8B-B14F-4D97-AF65-F5344CB8AC3E}">
        <p14:creationId xmlns:p14="http://schemas.microsoft.com/office/powerpoint/2010/main" val="253350703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82563" y="1874838"/>
            <a:ext cx="4267200" cy="4479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2163" y="1874838"/>
            <a:ext cx="4267200" cy="4479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7"/>
          <p:cNvSpPr>
            <a:spLocks noGrp="1" noChangeArrowheads="1"/>
          </p:cNvSpPr>
          <p:nvPr>
            <p:ph type="sldNum" sz="quarter" idx="10"/>
          </p:nvPr>
        </p:nvSpPr>
        <p:spPr>
          <a:ln/>
        </p:spPr>
        <p:txBody>
          <a:bodyPr/>
          <a:lstStyle>
            <a:lvl1pPr>
              <a:defRPr/>
            </a:lvl1pPr>
          </a:lstStyle>
          <a:p>
            <a:pPr>
              <a:defRPr/>
            </a:pPr>
            <a:fld id="{A5259BF2-F408-458A-A76B-7D028170FE12}" type="slidenum">
              <a:rPr lang="en-US">
                <a:solidFill>
                  <a:srgbClr val="000000"/>
                </a:solidFill>
              </a:rPr>
              <a:pPr>
                <a:defRPr/>
              </a:pPr>
              <a:t>‹#›</a:t>
            </a:fld>
            <a:endParaRPr lang="en-US">
              <a:solidFill>
                <a:srgbClr val="000000"/>
              </a:solidFill>
            </a:endParaRPr>
          </a:p>
        </p:txBody>
      </p:sp>
      <p:sp>
        <p:nvSpPr>
          <p:cNvPr id="6" name="Rectangle 8"/>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7" name="Rectangle 9"/>
          <p:cNvSpPr>
            <a:spLocks noGrp="1" noChangeArrowheads="1"/>
          </p:cNvSpPr>
          <p:nvPr>
            <p:ph type="dt" sz="half" idx="12"/>
          </p:nvPr>
        </p:nvSpPr>
        <p:spPr>
          <a:ln/>
        </p:spPr>
        <p:txBody>
          <a:bodyPr/>
          <a:lstStyle>
            <a:lvl1pPr>
              <a:defRPr/>
            </a:lvl1pPr>
          </a:lstStyle>
          <a:p>
            <a:pPr>
              <a:defRPr/>
            </a:pPr>
            <a:fld id="{56267D4F-5EF3-49BC-BC94-2E92B4C23ECF}" type="datetime3">
              <a:rPr lang="en-US">
                <a:solidFill>
                  <a:srgbClr val="000000"/>
                </a:solidFill>
              </a:rPr>
              <a:pPr>
                <a:defRPr/>
              </a:pPr>
              <a:t>22 June 2011</a:t>
            </a:fld>
            <a:endParaRPr lang="en-US">
              <a:solidFill>
                <a:srgbClr val="000000"/>
              </a:solidFill>
            </a:endParaRPr>
          </a:p>
        </p:txBody>
      </p:sp>
    </p:spTree>
    <p:extLst>
      <p:ext uri="{BB962C8B-B14F-4D97-AF65-F5344CB8AC3E}">
        <p14:creationId xmlns:p14="http://schemas.microsoft.com/office/powerpoint/2010/main" val="16246202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7"/>
          <p:cNvSpPr>
            <a:spLocks noGrp="1" noChangeArrowheads="1"/>
          </p:cNvSpPr>
          <p:nvPr>
            <p:ph type="sldNum" sz="quarter" idx="10"/>
          </p:nvPr>
        </p:nvSpPr>
        <p:spPr>
          <a:ln/>
        </p:spPr>
        <p:txBody>
          <a:bodyPr/>
          <a:lstStyle>
            <a:lvl1pPr>
              <a:defRPr/>
            </a:lvl1pPr>
          </a:lstStyle>
          <a:p>
            <a:pPr>
              <a:defRPr/>
            </a:pPr>
            <a:fld id="{318E657E-F3CC-4466-948D-9414222850E3}" type="slidenum">
              <a:rPr lang="en-US">
                <a:solidFill>
                  <a:srgbClr val="000000"/>
                </a:solidFill>
              </a:rPr>
              <a:pPr>
                <a:defRPr/>
              </a:pPr>
              <a:t>‹#›</a:t>
            </a:fld>
            <a:endParaRPr lang="en-US">
              <a:solidFill>
                <a:srgbClr val="000000"/>
              </a:solidFill>
            </a:endParaRPr>
          </a:p>
        </p:txBody>
      </p:sp>
      <p:sp>
        <p:nvSpPr>
          <p:cNvPr id="8" name="Rectangle 8"/>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9" name="Rectangle 9"/>
          <p:cNvSpPr>
            <a:spLocks noGrp="1" noChangeArrowheads="1"/>
          </p:cNvSpPr>
          <p:nvPr>
            <p:ph type="dt" sz="half" idx="12"/>
          </p:nvPr>
        </p:nvSpPr>
        <p:spPr>
          <a:ln/>
        </p:spPr>
        <p:txBody>
          <a:bodyPr/>
          <a:lstStyle>
            <a:lvl1pPr>
              <a:defRPr/>
            </a:lvl1pPr>
          </a:lstStyle>
          <a:p>
            <a:pPr>
              <a:defRPr/>
            </a:pPr>
            <a:fld id="{87498579-4D26-46F6-8E98-E73D4A67DEEE}" type="datetime3">
              <a:rPr lang="en-US">
                <a:solidFill>
                  <a:srgbClr val="000000"/>
                </a:solidFill>
              </a:rPr>
              <a:pPr>
                <a:defRPr/>
              </a:pPr>
              <a:t>22 June 2011</a:t>
            </a:fld>
            <a:endParaRPr lang="en-US">
              <a:solidFill>
                <a:srgbClr val="000000"/>
              </a:solidFill>
            </a:endParaRPr>
          </a:p>
        </p:txBody>
      </p:sp>
    </p:spTree>
    <p:extLst>
      <p:ext uri="{BB962C8B-B14F-4D97-AF65-F5344CB8AC3E}">
        <p14:creationId xmlns:p14="http://schemas.microsoft.com/office/powerpoint/2010/main" val="33068901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7"/>
          <p:cNvSpPr>
            <a:spLocks noGrp="1" noChangeArrowheads="1"/>
          </p:cNvSpPr>
          <p:nvPr>
            <p:ph type="sldNum" sz="quarter" idx="10"/>
          </p:nvPr>
        </p:nvSpPr>
        <p:spPr>
          <a:ln/>
        </p:spPr>
        <p:txBody>
          <a:bodyPr/>
          <a:lstStyle>
            <a:lvl1pPr>
              <a:defRPr/>
            </a:lvl1pPr>
          </a:lstStyle>
          <a:p>
            <a:pPr>
              <a:defRPr/>
            </a:pPr>
            <a:fld id="{2FCB3199-AECD-45C2-92CC-ECB5438EF6C7}" type="slidenum">
              <a:rPr lang="en-US">
                <a:solidFill>
                  <a:srgbClr val="000000"/>
                </a:solidFill>
              </a:rPr>
              <a:pPr>
                <a:defRPr/>
              </a:pPr>
              <a:t>‹#›</a:t>
            </a:fld>
            <a:endParaRPr lang="en-US">
              <a:solidFill>
                <a:srgbClr val="000000"/>
              </a:solidFill>
            </a:endParaRPr>
          </a:p>
        </p:txBody>
      </p:sp>
      <p:sp>
        <p:nvSpPr>
          <p:cNvPr id="4" name="Rectangle 8"/>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5" name="Rectangle 9"/>
          <p:cNvSpPr>
            <a:spLocks noGrp="1" noChangeArrowheads="1"/>
          </p:cNvSpPr>
          <p:nvPr>
            <p:ph type="dt" sz="half" idx="12"/>
          </p:nvPr>
        </p:nvSpPr>
        <p:spPr>
          <a:ln/>
        </p:spPr>
        <p:txBody>
          <a:bodyPr/>
          <a:lstStyle>
            <a:lvl1pPr>
              <a:defRPr/>
            </a:lvl1pPr>
          </a:lstStyle>
          <a:p>
            <a:pPr>
              <a:defRPr/>
            </a:pPr>
            <a:fld id="{88E21FD6-9EF5-49EC-93B2-6C7808FA09A1}" type="datetime3">
              <a:rPr lang="en-US">
                <a:solidFill>
                  <a:srgbClr val="000000"/>
                </a:solidFill>
              </a:rPr>
              <a:pPr>
                <a:defRPr/>
              </a:pPr>
              <a:t>22 June 2011</a:t>
            </a:fld>
            <a:endParaRPr lang="en-US">
              <a:solidFill>
                <a:srgbClr val="000000"/>
              </a:solidFill>
            </a:endParaRPr>
          </a:p>
        </p:txBody>
      </p:sp>
    </p:spTree>
    <p:extLst>
      <p:ext uri="{BB962C8B-B14F-4D97-AF65-F5344CB8AC3E}">
        <p14:creationId xmlns:p14="http://schemas.microsoft.com/office/powerpoint/2010/main" val="17685334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a:ln/>
        </p:spPr>
        <p:txBody>
          <a:bodyPr/>
          <a:lstStyle>
            <a:lvl1pPr>
              <a:defRPr/>
            </a:lvl1pPr>
          </a:lstStyle>
          <a:p>
            <a:pPr>
              <a:defRPr/>
            </a:pPr>
            <a:fld id="{46877F7A-EB8E-464C-B512-47A4DE7850BC}" type="slidenum">
              <a:rPr lang="en-US">
                <a:solidFill>
                  <a:srgbClr val="000000"/>
                </a:solidFill>
              </a:rPr>
              <a:pPr>
                <a:defRPr/>
              </a:pPr>
              <a:t>‹#›</a:t>
            </a:fld>
            <a:endParaRPr lang="en-US">
              <a:solidFill>
                <a:srgbClr val="000000"/>
              </a:solidFill>
            </a:endParaRPr>
          </a:p>
        </p:txBody>
      </p:sp>
      <p:sp>
        <p:nvSpPr>
          <p:cNvPr id="3" name="Rectangle 8"/>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4" name="Rectangle 9"/>
          <p:cNvSpPr>
            <a:spLocks noGrp="1" noChangeArrowheads="1"/>
          </p:cNvSpPr>
          <p:nvPr>
            <p:ph type="dt" sz="half" idx="12"/>
          </p:nvPr>
        </p:nvSpPr>
        <p:spPr>
          <a:ln/>
        </p:spPr>
        <p:txBody>
          <a:bodyPr/>
          <a:lstStyle>
            <a:lvl1pPr>
              <a:defRPr/>
            </a:lvl1pPr>
          </a:lstStyle>
          <a:p>
            <a:pPr>
              <a:defRPr/>
            </a:pPr>
            <a:fld id="{E29C29D5-D9F4-4D7C-8BB2-C78E85D1A616}" type="datetime3">
              <a:rPr lang="en-US">
                <a:solidFill>
                  <a:srgbClr val="000000"/>
                </a:solidFill>
              </a:rPr>
              <a:pPr>
                <a:defRPr/>
              </a:pPr>
              <a:t>22 June 2011</a:t>
            </a:fld>
            <a:endParaRPr lang="en-US">
              <a:solidFill>
                <a:srgbClr val="000000"/>
              </a:solidFill>
            </a:endParaRPr>
          </a:p>
        </p:txBody>
      </p:sp>
    </p:spTree>
    <p:extLst>
      <p:ext uri="{BB962C8B-B14F-4D97-AF65-F5344CB8AC3E}">
        <p14:creationId xmlns:p14="http://schemas.microsoft.com/office/powerpoint/2010/main" val="1141411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sldNum" sz="quarter" idx="10"/>
          </p:nvPr>
        </p:nvSpPr>
        <p:spPr>
          <a:ln/>
        </p:spPr>
        <p:txBody>
          <a:bodyPr/>
          <a:lstStyle>
            <a:lvl1pPr>
              <a:defRPr/>
            </a:lvl1pPr>
          </a:lstStyle>
          <a:p>
            <a:pPr>
              <a:defRPr/>
            </a:pPr>
            <a:fld id="{FE0658EF-DB6A-445E-BF61-0AA324A57CF2}" type="slidenum">
              <a:rPr lang="en-US">
                <a:solidFill>
                  <a:srgbClr val="000000"/>
                </a:solidFill>
              </a:rPr>
              <a:pPr>
                <a:defRPr/>
              </a:pPr>
              <a:t>‹#›</a:t>
            </a:fld>
            <a:endParaRPr lang="en-US">
              <a:solidFill>
                <a:srgbClr val="000000"/>
              </a:solidFill>
            </a:endParaRPr>
          </a:p>
        </p:txBody>
      </p:sp>
      <p:sp>
        <p:nvSpPr>
          <p:cNvPr id="6" name="Rectangle 8"/>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7" name="Rectangle 9"/>
          <p:cNvSpPr>
            <a:spLocks noGrp="1" noChangeArrowheads="1"/>
          </p:cNvSpPr>
          <p:nvPr>
            <p:ph type="dt" sz="half" idx="12"/>
          </p:nvPr>
        </p:nvSpPr>
        <p:spPr>
          <a:ln/>
        </p:spPr>
        <p:txBody>
          <a:bodyPr/>
          <a:lstStyle>
            <a:lvl1pPr>
              <a:defRPr/>
            </a:lvl1pPr>
          </a:lstStyle>
          <a:p>
            <a:pPr>
              <a:defRPr/>
            </a:pPr>
            <a:fld id="{7EAB8D2F-4C7C-4CC0-93ED-8C0321094D20}" type="datetime3">
              <a:rPr lang="en-US">
                <a:solidFill>
                  <a:srgbClr val="000000"/>
                </a:solidFill>
              </a:rPr>
              <a:pPr>
                <a:defRPr/>
              </a:pPr>
              <a:t>22 June 2011</a:t>
            </a:fld>
            <a:endParaRPr lang="en-US">
              <a:solidFill>
                <a:srgbClr val="000000"/>
              </a:solidFill>
            </a:endParaRPr>
          </a:p>
        </p:txBody>
      </p:sp>
    </p:spTree>
    <p:extLst>
      <p:ext uri="{BB962C8B-B14F-4D97-AF65-F5344CB8AC3E}">
        <p14:creationId xmlns:p14="http://schemas.microsoft.com/office/powerpoint/2010/main" val="18296106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sldNum" sz="quarter" idx="10"/>
          </p:nvPr>
        </p:nvSpPr>
        <p:spPr>
          <a:ln/>
        </p:spPr>
        <p:txBody>
          <a:bodyPr/>
          <a:lstStyle>
            <a:lvl1pPr>
              <a:defRPr/>
            </a:lvl1pPr>
          </a:lstStyle>
          <a:p>
            <a:pPr>
              <a:defRPr/>
            </a:pPr>
            <a:fld id="{D3BAD6D5-2A6D-4EFD-AA9E-9CDD46326885}" type="slidenum">
              <a:rPr lang="en-US">
                <a:solidFill>
                  <a:srgbClr val="000000"/>
                </a:solidFill>
              </a:rPr>
              <a:pPr>
                <a:defRPr/>
              </a:pPr>
              <a:t>‹#›</a:t>
            </a:fld>
            <a:endParaRPr lang="en-US">
              <a:solidFill>
                <a:srgbClr val="000000"/>
              </a:solidFill>
            </a:endParaRPr>
          </a:p>
        </p:txBody>
      </p:sp>
      <p:sp>
        <p:nvSpPr>
          <p:cNvPr id="6" name="Rectangle 8"/>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7" name="Rectangle 9"/>
          <p:cNvSpPr>
            <a:spLocks noGrp="1" noChangeArrowheads="1"/>
          </p:cNvSpPr>
          <p:nvPr>
            <p:ph type="dt" sz="half" idx="12"/>
          </p:nvPr>
        </p:nvSpPr>
        <p:spPr>
          <a:ln/>
        </p:spPr>
        <p:txBody>
          <a:bodyPr/>
          <a:lstStyle>
            <a:lvl1pPr>
              <a:defRPr/>
            </a:lvl1pPr>
          </a:lstStyle>
          <a:p>
            <a:pPr>
              <a:defRPr/>
            </a:pPr>
            <a:fld id="{D515DEBC-28D8-4416-968A-F6ABCCEE7248}" type="datetime3">
              <a:rPr lang="en-US">
                <a:solidFill>
                  <a:srgbClr val="000000"/>
                </a:solidFill>
              </a:rPr>
              <a:pPr>
                <a:defRPr/>
              </a:pPr>
              <a:t>22 June 2011</a:t>
            </a:fld>
            <a:endParaRPr lang="en-US">
              <a:solidFill>
                <a:srgbClr val="000000"/>
              </a:solidFill>
            </a:endParaRPr>
          </a:p>
        </p:txBody>
      </p:sp>
    </p:spTree>
    <p:extLst>
      <p:ext uri="{BB962C8B-B14F-4D97-AF65-F5344CB8AC3E}">
        <p14:creationId xmlns:p14="http://schemas.microsoft.com/office/powerpoint/2010/main" val="19384018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sldNum" sz="quarter" idx="10"/>
          </p:nvPr>
        </p:nvSpPr>
        <p:spPr>
          <a:ln/>
        </p:spPr>
        <p:txBody>
          <a:bodyPr/>
          <a:lstStyle>
            <a:lvl1pPr>
              <a:defRPr/>
            </a:lvl1pPr>
          </a:lstStyle>
          <a:p>
            <a:pPr>
              <a:defRPr/>
            </a:pPr>
            <a:fld id="{BA294E77-85B9-466C-B74C-D8476766FFAE}" type="slidenum">
              <a:rPr lang="en-US">
                <a:solidFill>
                  <a:srgbClr val="000000"/>
                </a:solidFill>
              </a:rPr>
              <a:pPr>
                <a:defRPr/>
              </a:pPr>
              <a:t>‹#›</a:t>
            </a:fld>
            <a:endParaRPr lang="en-US">
              <a:solidFill>
                <a:srgbClr val="000000"/>
              </a:solidFill>
            </a:endParaRPr>
          </a:p>
        </p:txBody>
      </p:sp>
      <p:sp>
        <p:nvSpPr>
          <p:cNvPr id="5" name="Rectangle 8"/>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6" name="Rectangle 9"/>
          <p:cNvSpPr>
            <a:spLocks noGrp="1" noChangeArrowheads="1"/>
          </p:cNvSpPr>
          <p:nvPr>
            <p:ph type="dt" sz="half" idx="12"/>
          </p:nvPr>
        </p:nvSpPr>
        <p:spPr>
          <a:ln/>
        </p:spPr>
        <p:txBody>
          <a:bodyPr/>
          <a:lstStyle>
            <a:lvl1pPr>
              <a:defRPr/>
            </a:lvl1pPr>
          </a:lstStyle>
          <a:p>
            <a:pPr>
              <a:defRPr/>
            </a:pPr>
            <a:fld id="{5B79FBA8-66E3-424A-B818-56377EA184B0}" type="datetime3">
              <a:rPr lang="en-US">
                <a:solidFill>
                  <a:srgbClr val="000000"/>
                </a:solidFill>
              </a:rPr>
              <a:pPr>
                <a:defRPr/>
              </a:pPr>
              <a:t>22 June 2011</a:t>
            </a:fld>
            <a:endParaRPr lang="en-US">
              <a:solidFill>
                <a:srgbClr val="000000"/>
              </a:solidFill>
            </a:endParaRPr>
          </a:p>
        </p:txBody>
      </p:sp>
    </p:spTree>
    <p:extLst>
      <p:ext uri="{BB962C8B-B14F-4D97-AF65-F5344CB8AC3E}">
        <p14:creationId xmlns:p14="http://schemas.microsoft.com/office/powerpoint/2010/main" val="181869595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593725"/>
            <a:ext cx="2171700" cy="57610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82563" y="593725"/>
            <a:ext cx="6362700" cy="57610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sldNum" sz="quarter" idx="10"/>
          </p:nvPr>
        </p:nvSpPr>
        <p:spPr>
          <a:ln/>
        </p:spPr>
        <p:txBody>
          <a:bodyPr/>
          <a:lstStyle>
            <a:lvl1pPr>
              <a:defRPr/>
            </a:lvl1pPr>
          </a:lstStyle>
          <a:p>
            <a:pPr>
              <a:defRPr/>
            </a:pPr>
            <a:fld id="{1091BB69-50F1-491C-8D56-412055F1CF08}" type="slidenum">
              <a:rPr lang="en-US">
                <a:solidFill>
                  <a:srgbClr val="000000"/>
                </a:solidFill>
              </a:rPr>
              <a:pPr>
                <a:defRPr/>
              </a:pPr>
              <a:t>‹#›</a:t>
            </a:fld>
            <a:endParaRPr lang="en-US">
              <a:solidFill>
                <a:srgbClr val="000000"/>
              </a:solidFill>
            </a:endParaRPr>
          </a:p>
        </p:txBody>
      </p:sp>
      <p:sp>
        <p:nvSpPr>
          <p:cNvPr id="5" name="Rectangle 8"/>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6" name="Rectangle 9"/>
          <p:cNvSpPr>
            <a:spLocks noGrp="1" noChangeArrowheads="1"/>
          </p:cNvSpPr>
          <p:nvPr>
            <p:ph type="dt" sz="half" idx="12"/>
          </p:nvPr>
        </p:nvSpPr>
        <p:spPr>
          <a:ln/>
        </p:spPr>
        <p:txBody>
          <a:bodyPr/>
          <a:lstStyle>
            <a:lvl1pPr>
              <a:defRPr/>
            </a:lvl1pPr>
          </a:lstStyle>
          <a:p>
            <a:pPr>
              <a:defRPr/>
            </a:pPr>
            <a:fld id="{09CA0BD1-EBEE-4C84-B3AD-55BE334966F2}" type="datetime3">
              <a:rPr lang="en-US">
                <a:solidFill>
                  <a:srgbClr val="000000"/>
                </a:solidFill>
              </a:rPr>
              <a:pPr>
                <a:defRPr/>
              </a:pPr>
              <a:t>22 June 2011</a:t>
            </a:fld>
            <a:endParaRPr lang="en-US">
              <a:solidFill>
                <a:srgbClr val="000000"/>
              </a:solidFill>
            </a:endParaRPr>
          </a:p>
        </p:txBody>
      </p:sp>
    </p:spTree>
    <p:extLst>
      <p:ext uri="{BB962C8B-B14F-4D97-AF65-F5344CB8AC3E}">
        <p14:creationId xmlns:p14="http://schemas.microsoft.com/office/powerpoint/2010/main" val="366484443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12725" y="440158"/>
            <a:ext cx="8332464" cy="769061"/>
          </a:xfrm>
        </p:spPr>
        <p:txBody>
          <a:bodyPr/>
          <a:lstStyle/>
          <a:p>
            <a:r>
              <a:rPr lang="en-US" smtClean="0"/>
              <a:t>Click to edit Master title style</a:t>
            </a:r>
            <a:endParaRPr lang="en-US"/>
          </a:p>
        </p:txBody>
      </p:sp>
      <p:sp>
        <p:nvSpPr>
          <p:cNvPr id="3" name="Rectangle 9"/>
          <p:cNvSpPr>
            <a:spLocks noGrp="1" noChangeArrowheads="1"/>
          </p:cNvSpPr>
          <p:nvPr>
            <p:ph type="sldNum" sz="quarter" idx="10"/>
          </p:nvPr>
        </p:nvSpPr>
        <p:spPr/>
        <p:txBody>
          <a:bodyPr/>
          <a:lstStyle>
            <a:lvl1pPr>
              <a:defRPr/>
            </a:lvl1pPr>
          </a:lstStyle>
          <a:p>
            <a:pPr>
              <a:defRPr/>
            </a:pPr>
            <a:fld id="{027F7B95-3AF6-42E6-A68C-FFD5E3B38B0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4110674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7"/>
          <p:cNvSpPr>
            <a:spLocks noGrp="1" noChangeArrowheads="1"/>
          </p:cNvSpPr>
          <p:nvPr>
            <p:ph type="sldNum" sz="quarter" idx="10"/>
          </p:nvPr>
        </p:nvSpPr>
        <p:spPr>
          <a:ln/>
        </p:spPr>
        <p:txBody>
          <a:bodyPr/>
          <a:lstStyle>
            <a:lvl1pPr>
              <a:defRPr/>
            </a:lvl1pPr>
          </a:lstStyle>
          <a:p>
            <a:pPr>
              <a:defRPr/>
            </a:pPr>
            <a:fld id="{D93F7507-A403-4512-8E5C-754EF2EA3AA9}" type="slidenum">
              <a:rPr lang="en-US">
                <a:solidFill>
                  <a:srgbClr val="000000"/>
                </a:solidFill>
              </a:rPr>
              <a:pPr>
                <a:defRPr/>
              </a:pPr>
              <a:t>‹#›</a:t>
            </a:fld>
            <a:endParaRPr lang="en-US" dirty="0">
              <a:solidFill>
                <a:srgbClr val="000000"/>
              </a:solidFill>
            </a:endParaRPr>
          </a:p>
        </p:txBody>
      </p:sp>
      <p:sp>
        <p:nvSpPr>
          <p:cNvPr id="8" name="Rectangle 8"/>
          <p:cNvSpPr>
            <a:spLocks noGrp="1" noChangeArrowheads="1"/>
          </p:cNvSpPr>
          <p:nvPr>
            <p:ph type="ftr" sz="quarter" idx="11"/>
          </p:nvPr>
        </p:nvSpPr>
        <p:spPr>
          <a:ln/>
        </p:spPr>
        <p:txBody>
          <a:bodyPr/>
          <a:lstStyle>
            <a:lvl1pPr>
              <a:defRPr/>
            </a:lvl1pPr>
          </a:lstStyle>
          <a:p>
            <a:pPr>
              <a:defRPr/>
            </a:pPr>
            <a:r>
              <a:rPr lang="en-US" dirty="0">
                <a:solidFill>
                  <a:srgbClr val="000000"/>
                </a:solidFill>
              </a:rPr>
              <a:t>IBM Confidential</a:t>
            </a:r>
          </a:p>
        </p:txBody>
      </p:sp>
      <p:sp>
        <p:nvSpPr>
          <p:cNvPr id="9" name="Rectangle 9"/>
          <p:cNvSpPr>
            <a:spLocks noGrp="1" noChangeArrowheads="1"/>
          </p:cNvSpPr>
          <p:nvPr>
            <p:ph type="dt" sz="half" idx="12"/>
          </p:nvPr>
        </p:nvSpPr>
        <p:spPr>
          <a:ln/>
        </p:spPr>
        <p:txBody>
          <a:bodyPr/>
          <a:lstStyle>
            <a:lvl1pPr>
              <a:defRPr/>
            </a:lvl1pPr>
          </a:lstStyle>
          <a:p>
            <a:pPr>
              <a:defRPr/>
            </a:pPr>
            <a:fld id="{6BCE22EB-CA54-4303-ABD9-6FDCE1A4CB8A}" type="datetime3">
              <a:rPr lang="en-US">
                <a:solidFill>
                  <a:srgbClr val="000000"/>
                </a:solidFill>
              </a:rPr>
              <a:pPr>
                <a:defRPr/>
              </a:pPr>
              <a:t>22 June 2011</a:t>
            </a:fld>
            <a:endParaRPr lang="en-US" dirty="0">
              <a:solidFill>
                <a:srgbClr val="000000"/>
              </a:solidFill>
            </a:endParaRPr>
          </a:p>
        </p:txBody>
      </p:sp>
    </p:spTree>
    <p:extLst>
      <p:ext uri="{BB962C8B-B14F-4D97-AF65-F5344CB8AC3E}">
        <p14:creationId xmlns:p14="http://schemas.microsoft.com/office/powerpoint/2010/main" val="28545840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182563" y="593725"/>
            <a:ext cx="8686800" cy="639763"/>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182563" y="1874838"/>
            <a:ext cx="8686800" cy="4479925"/>
          </a:xfrm>
        </p:spPr>
        <p:txBody>
          <a:bodyPr/>
          <a:lstStyle/>
          <a:p>
            <a:pPr lvl="0"/>
            <a:endParaRPr lang="en-US" noProof="0"/>
          </a:p>
        </p:txBody>
      </p:sp>
      <p:sp>
        <p:nvSpPr>
          <p:cNvPr id="4" name="Slide Number Placeholder 3"/>
          <p:cNvSpPr>
            <a:spLocks noGrp="1"/>
          </p:cNvSpPr>
          <p:nvPr>
            <p:ph type="sldNum" sz="quarter" idx="10"/>
          </p:nvPr>
        </p:nvSpPr>
        <p:spPr>
          <a:xfrm>
            <a:off x="182563" y="6537325"/>
            <a:ext cx="366712" cy="184150"/>
          </a:xfrm>
        </p:spPr>
        <p:txBody>
          <a:bodyPr/>
          <a:lstStyle>
            <a:lvl1pPr>
              <a:defRPr/>
            </a:lvl1pPr>
          </a:lstStyle>
          <a:p>
            <a:pPr>
              <a:defRPr/>
            </a:pPr>
            <a:fld id="{4B7B34B0-D703-4078-8685-2FF6328F1F02}" type="slidenum">
              <a:rPr lang="en-US">
                <a:solidFill>
                  <a:srgbClr val="000000"/>
                </a:solidFill>
              </a:rPr>
              <a:pPr>
                <a:defRPr/>
              </a:pPr>
              <a:t>‹#›</a:t>
            </a:fld>
            <a:endParaRPr lang="en-US">
              <a:solidFill>
                <a:srgbClr val="000000"/>
              </a:solidFill>
            </a:endParaRPr>
          </a:p>
        </p:txBody>
      </p:sp>
      <p:sp>
        <p:nvSpPr>
          <p:cNvPr id="5" name="Footer Placeholder 4"/>
          <p:cNvSpPr>
            <a:spLocks noGrp="1"/>
          </p:cNvSpPr>
          <p:nvPr>
            <p:ph type="ftr" sz="quarter" idx="11"/>
          </p:nvPr>
        </p:nvSpPr>
        <p:spPr>
          <a:xfrm>
            <a:off x="1554163" y="6537325"/>
            <a:ext cx="5943600" cy="184150"/>
          </a:xfrm>
        </p:spPr>
        <p:txBody>
          <a:bodyPr/>
          <a:lstStyle>
            <a:lvl1pPr>
              <a:defRPr/>
            </a:lvl1pPr>
          </a:lstStyle>
          <a:p>
            <a:pPr>
              <a:defRPr/>
            </a:pPr>
            <a:r>
              <a:rPr lang="en-US">
                <a:solidFill>
                  <a:srgbClr val="000000"/>
                </a:solidFill>
              </a:rPr>
              <a:t>September 2010    |    2H10 Business Analytics MPA    |    IBM Confidential</a:t>
            </a:r>
          </a:p>
        </p:txBody>
      </p:sp>
    </p:spTree>
    <p:extLst>
      <p:ext uri="{BB962C8B-B14F-4D97-AF65-F5344CB8AC3E}">
        <p14:creationId xmlns:p14="http://schemas.microsoft.com/office/powerpoint/2010/main" val="424109752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34" descr="white green"/>
          <p:cNvPicPr>
            <a:picLocks noChangeAspect="1" noChangeArrowheads="1"/>
          </p:cNvPicPr>
          <p:nvPr/>
        </p:nvPicPr>
        <p:blipFill>
          <a:blip r:embed="rId2" cstate="print"/>
          <a:srcRect/>
          <a:stretch>
            <a:fillRect/>
          </a:stretch>
        </p:blipFill>
        <p:spPr bwMode="auto">
          <a:xfrm>
            <a:off x="274638" y="3665538"/>
            <a:ext cx="8586787" cy="2230437"/>
          </a:xfrm>
          <a:prstGeom prst="rect">
            <a:avLst/>
          </a:prstGeom>
          <a:noFill/>
          <a:ln w="9525">
            <a:noFill/>
            <a:miter lim="800000"/>
            <a:headEnd/>
            <a:tailEnd/>
          </a:ln>
        </p:spPr>
      </p:pic>
      <p:sp>
        <p:nvSpPr>
          <p:cNvPr id="5" name="Line 4"/>
          <p:cNvSpPr>
            <a:spLocks noChangeShapeType="1"/>
          </p:cNvSpPr>
          <p:nvPr/>
        </p:nvSpPr>
        <p:spPr bwMode="auto">
          <a:xfrm flipV="1">
            <a:off x="274638" y="1050925"/>
            <a:ext cx="8594725" cy="0"/>
          </a:xfrm>
          <a:prstGeom prst="line">
            <a:avLst/>
          </a:prstGeom>
          <a:noFill/>
          <a:ln w="9525">
            <a:solidFill>
              <a:schemeClr val="tx1"/>
            </a:solidFill>
            <a:round/>
            <a:headEnd/>
            <a:tailEnd/>
          </a:ln>
          <a:effectLst/>
        </p:spPr>
        <p:txBody>
          <a:bodyPr/>
          <a:lstStyle/>
          <a:p>
            <a:pPr fontAlgn="base">
              <a:lnSpc>
                <a:spcPct val="90000"/>
              </a:lnSpc>
              <a:spcBef>
                <a:spcPct val="0"/>
              </a:spcBef>
              <a:spcAft>
                <a:spcPct val="0"/>
              </a:spcAft>
              <a:defRPr/>
            </a:pPr>
            <a:endParaRPr lang="en-US" sz="2200">
              <a:solidFill>
                <a:srgbClr val="7889FB"/>
              </a:solidFill>
              <a:cs typeface="Arial" charset="0"/>
            </a:endParaRPr>
          </a:p>
        </p:txBody>
      </p:sp>
      <p:sp>
        <p:nvSpPr>
          <p:cNvPr id="6" name="Rectangle 6"/>
          <p:cNvSpPr>
            <a:spLocks noChangeArrowheads="1"/>
          </p:cNvSpPr>
          <p:nvPr/>
        </p:nvSpPr>
        <p:spPr bwMode="black">
          <a:xfrm>
            <a:off x="7589838" y="6537325"/>
            <a:ext cx="1371600" cy="184150"/>
          </a:xfrm>
          <a:prstGeom prst="rect">
            <a:avLst/>
          </a:prstGeom>
          <a:noFill/>
          <a:ln w="9525">
            <a:noFill/>
            <a:miter lim="800000"/>
            <a:headEnd/>
            <a:tailEnd/>
          </a:ln>
        </p:spPr>
        <p:txBody>
          <a:bodyPr lIns="92075" tIns="46038" rIns="92075" bIns="46038"/>
          <a:lstStyle/>
          <a:p>
            <a:pPr algn="r" fontAlgn="base">
              <a:spcBef>
                <a:spcPct val="0"/>
              </a:spcBef>
              <a:spcAft>
                <a:spcPct val="0"/>
              </a:spcAft>
              <a:defRPr/>
            </a:pPr>
            <a:r>
              <a:rPr lang="en-US" sz="800">
                <a:solidFill>
                  <a:srgbClr val="000000"/>
                </a:solidFill>
                <a:cs typeface="Arial" charset="0"/>
              </a:rPr>
              <a:t>© 2010 IBM Corporation</a:t>
            </a:r>
            <a:endParaRPr lang="en-US">
              <a:solidFill>
                <a:srgbClr val="000000"/>
              </a:solidFill>
              <a:cs typeface="Arial" charset="0"/>
            </a:endParaRPr>
          </a:p>
        </p:txBody>
      </p:sp>
      <p:pic>
        <p:nvPicPr>
          <p:cNvPr id="7" name="Picture 6" descr="R120_G137_B251-200"/>
          <p:cNvPicPr>
            <a:picLocks noChangeAspect="1" noChangeArrowheads="1"/>
          </p:cNvPicPr>
          <p:nvPr/>
        </p:nvPicPr>
        <p:blipFill>
          <a:blip r:embed="rId3" cstate="print"/>
          <a:srcRect/>
          <a:stretch>
            <a:fillRect/>
          </a:stretch>
        </p:blipFill>
        <p:spPr bwMode="auto">
          <a:xfrm>
            <a:off x="8280400" y="684213"/>
            <a:ext cx="588963" cy="236537"/>
          </a:xfrm>
          <a:prstGeom prst="rect">
            <a:avLst/>
          </a:prstGeom>
          <a:noFill/>
          <a:ln w="9525">
            <a:noFill/>
            <a:miter lim="800000"/>
            <a:headEnd/>
            <a:tailEnd/>
          </a:ln>
        </p:spPr>
      </p:pic>
      <p:sp>
        <p:nvSpPr>
          <p:cNvPr id="8" name="Text Box 35"/>
          <p:cNvSpPr txBox="1">
            <a:spLocks noChangeArrowheads="1"/>
          </p:cNvSpPr>
          <p:nvPr/>
        </p:nvSpPr>
        <p:spPr bwMode="auto">
          <a:xfrm>
            <a:off x="4846638" y="5349875"/>
            <a:ext cx="4011612" cy="403225"/>
          </a:xfrm>
          <a:prstGeom prst="rect">
            <a:avLst/>
          </a:prstGeom>
          <a:noFill/>
          <a:ln w="9525" algn="ctr">
            <a:noFill/>
            <a:miter lim="800000"/>
            <a:headEnd/>
            <a:tailEnd/>
          </a:ln>
          <a:effectLst/>
        </p:spPr>
        <p:txBody>
          <a:bodyPr lIns="0" rIns="0">
            <a:spAutoFit/>
          </a:bodyPr>
          <a:lstStyle/>
          <a:p>
            <a:pPr algn="r" fontAlgn="base">
              <a:lnSpc>
                <a:spcPct val="85000"/>
              </a:lnSpc>
              <a:spcBef>
                <a:spcPct val="0"/>
              </a:spcBef>
              <a:spcAft>
                <a:spcPct val="0"/>
              </a:spcAft>
              <a:defRPr/>
            </a:pPr>
            <a:r>
              <a:rPr lang="en-US" sz="2400" b="1">
                <a:solidFill>
                  <a:srgbClr val="00B9F2"/>
                </a:solidFill>
                <a:cs typeface="Arial" charset="0"/>
              </a:rPr>
              <a:t> Information Management</a:t>
            </a:r>
          </a:p>
        </p:txBody>
      </p:sp>
      <p:sp>
        <p:nvSpPr>
          <p:cNvPr id="68610" name="Rectangle 2"/>
          <p:cNvSpPr>
            <a:spLocks noGrp="1" noChangeArrowheads="1"/>
          </p:cNvSpPr>
          <p:nvPr>
            <p:ph type="ctrTitle"/>
          </p:nvPr>
        </p:nvSpPr>
        <p:spPr>
          <a:xfrm>
            <a:off x="139700" y="1417638"/>
            <a:ext cx="8729663" cy="2011362"/>
          </a:xfrm>
        </p:spPr>
        <p:txBody>
          <a:bodyPr anchor="b"/>
          <a:lstStyle>
            <a:lvl1pPr>
              <a:defRPr sz="3500">
                <a:solidFill>
                  <a:schemeClr val="tx1"/>
                </a:solidFill>
              </a:defRPr>
            </a:lvl1pPr>
          </a:lstStyle>
          <a:p>
            <a:r>
              <a:rPr lang="en-US" smtClean="0"/>
              <a:t>Click to edit Master title style</a:t>
            </a:r>
            <a:endParaRPr lang="en-US"/>
          </a:p>
        </p:txBody>
      </p:sp>
      <p:sp>
        <p:nvSpPr>
          <p:cNvPr id="68611" name="Rectangle 3"/>
          <p:cNvSpPr>
            <a:spLocks noGrp="1" noChangeArrowheads="1"/>
          </p:cNvSpPr>
          <p:nvPr>
            <p:ph type="subTitle" idx="1"/>
          </p:nvPr>
        </p:nvSpPr>
        <p:spPr>
          <a:xfrm>
            <a:off x="182563" y="528638"/>
            <a:ext cx="7769225" cy="530225"/>
          </a:xfrm>
        </p:spPr>
        <p:txBody>
          <a:bodyPr anchor="b"/>
          <a:lstStyle>
            <a:lvl1pPr marL="0" indent="0">
              <a:buFont typeface="Wingdings" pitchFamily="2" charset="2"/>
              <a:buNone/>
              <a:defRPr sz="1100"/>
            </a:lvl1pPr>
          </a:lstStyle>
          <a:p>
            <a:r>
              <a:rPr lang="en-US" smtClean="0"/>
              <a:t>Click to edit Master subtitle style</a:t>
            </a:r>
            <a:endParaRPr lang="en-US"/>
          </a:p>
        </p:txBody>
      </p:sp>
    </p:spTree>
    <p:extLst>
      <p:ext uri="{BB962C8B-B14F-4D97-AF65-F5344CB8AC3E}">
        <p14:creationId xmlns:p14="http://schemas.microsoft.com/office/powerpoint/2010/main" val="24020141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
        <p:nvSpPr>
          <p:cNvPr id="4" name="Date Placeholder 7"/>
          <p:cNvSpPr>
            <a:spLocks noGrp="1"/>
          </p:cNvSpPr>
          <p:nvPr>
            <p:ph type="dt" sz="half" idx="10"/>
          </p:nvPr>
        </p:nvSpPr>
        <p:spPr/>
        <p:txBody>
          <a:bodyPr/>
          <a:lstStyle>
            <a:lvl1pPr>
              <a:defRPr smtClean="0"/>
            </a:lvl1pPr>
          </a:lstStyle>
          <a:p>
            <a:pPr>
              <a:defRPr/>
            </a:pPr>
            <a:fld id="{8B442BF6-4633-4FEE-ABE4-6A2ED317DF71}" type="datetime3">
              <a:rPr lang="en-US">
                <a:solidFill>
                  <a:srgbClr val="000000"/>
                </a:solidFill>
              </a:rPr>
              <a:pPr>
                <a:defRPr/>
              </a:pPr>
              <a:t>22 June 2011</a:t>
            </a:fld>
            <a:endParaRPr lang="en-US">
              <a:solidFill>
                <a:srgbClr val="000000"/>
              </a:solidFill>
            </a:endParaRPr>
          </a:p>
        </p:txBody>
      </p:sp>
      <p:sp>
        <p:nvSpPr>
          <p:cNvPr id="5" name="Slide Number Placeholder 8"/>
          <p:cNvSpPr>
            <a:spLocks noGrp="1"/>
          </p:cNvSpPr>
          <p:nvPr>
            <p:ph type="sldNum" sz="quarter" idx="11"/>
          </p:nvPr>
        </p:nvSpPr>
        <p:spPr/>
        <p:txBody>
          <a:bodyPr/>
          <a:lstStyle>
            <a:lvl1pPr>
              <a:defRPr smtClean="0"/>
            </a:lvl1pPr>
          </a:lstStyle>
          <a:p>
            <a:pPr>
              <a:defRPr/>
            </a:pPr>
            <a:fld id="{67543B32-DCE7-441E-9AFC-BB7E013224DC}" type="slidenum">
              <a:rPr lang="en-US">
                <a:solidFill>
                  <a:srgbClr val="000000"/>
                </a:solidFill>
              </a:rPr>
              <a:pPr>
                <a:defRPr/>
              </a:pPr>
              <a:t>‹#›</a:t>
            </a:fld>
            <a:endParaRPr lang="en-US">
              <a:solidFill>
                <a:srgbClr val="000000"/>
              </a:solidFill>
            </a:endParaRPr>
          </a:p>
        </p:txBody>
      </p:sp>
      <p:sp>
        <p:nvSpPr>
          <p:cNvPr id="6" name="Footer Placeholder 9"/>
          <p:cNvSpPr>
            <a:spLocks noGrp="1"/>
          </p:cNvSpPr>
          <p:nvPr>
            <p:ph type="ftr" sz="quarter" idx="12"/>
          </p:nvPr>
        </p:nvSpPr>
        <p:spPr/>
        <p:txBody>
          <a:bodyPr/>
          <a:lstStyle>
            <a:lvl1pPr>
              <a:defRPr smtClean="0"/>
            </a:lvl1pPr>
          </a:lstStyle>
          <a:p>
            <a:pPr>
              <a:defRPr/>
            </a:pPr>
            <a:r>
              <a:rPr lang="en-US">
                <a:solidFill>
                  <a:srgbClr val="000000"/>
                </a:solidFill>
              </a:rPr>
              <a:t>IBM Confidential</a:t>
            </a:r>
          </a:p>
        </p:txBody>
      </p:sp>
    </p:spTree>
    <p:extLst>
      <p:ext uri="{BB962C8B-B14F-4D97-AF65-F5344CB8AC3E}">
        <p14:creationId xmlns:p14="http://schemas.microsoft.com/office/powerpoint/2010/main" val="38426347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7"/>
          <p:cNvSpPr>
            <a:spLocks noGrp="1" noChangeArrowheads="1"/>
          </p:cNvSpPr>
          <p:nvPr>
            <p:ph type="sldNum" sz="quarter" idx="10"/>
          </p:nvPr>
        </p:nvSpPr>
        <p:spPr>
          <a:ln/>
        </p:spPr>
        <p:txBody>
          <a:bodyPr/>
          <a:lstStyle>
            <a:lvl1pPr>
              <a:defRPr/>
            </a:lvl1pPr>
          </a:lstStyle>
          <a:p>
            <a:pPr>
              <a:defRPr/>
            </a:pPr>
            <a:fld id="{A3698983-1C59-4723-9B39-4CC95F1021FE}" type="slidenum">
              <a:rPr lang="en-US">
                <a:solidFill>
                  <a:srgbClr val="000000"/>
                </a:solidFill>
              </a:rPr>
              <a:pPr>
                <a:defRPr/>
              </a:pPr>
              <a:t>‹#›</a:t>
            </a:fld>
            <a:endParaRPr lang="en-US">
              <a:solidFill>
                <a:srgbClr val="000000"/>
              </a:solidFill>
            </a:endParaRPr>
          </a:p>
        </p:txBody>
      </p:sp>
      <p:sp>
        <p:nvSpPr>
          <p:cNvPr id="5" name="Rectangle 8"/>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6" name="Rectangle 9"/>
          <p:cNvSpPr>
            <a:spLocks noGrp="1" noChangeArrowheads="1"/>
          </p:cNvSpPr>
          <p:nvPr>
            <p:ph type="dt" sz="half" idx="12"/>
          </p:nvPr>
        </p:nvSpPr>
        <p:spPr>
          <a:ln/>
        </p:spPr>
        <p:txBody>
          <a:bodyPr/>
          <a:lstStyle>
            <a:lvl1pPr>
              <a:defRPr/>
            </a:lvl1pPr>
          </a:lstStyle>
          <a:p>
            <a:pPr>
              <a:defRPr/>
            </a:pPr>
            <a:fld id="{B2F53320-95A4-4449-892F-537BEED12AEE}" type="datetime3">
              <a:rPr lang="en-US">
                <a:solidFill>
                  <a:srgbClr val="000000"/>
                </a:solidFill>
              </a:rPr>
              <a:pPr>
                <a:defRPr/>
              </a:pPr>
              <a:t>22 June 2011</a:t>
            </a:fld>
            <a:endParaRPr lang="en-US">
              <a:solidFill>
                <a:srgbClr val="000000"/>
              </a:solidFill>
            </a:endParaRPr>
          </a:p>
        </p:txBody>
      </p:sp>
    </p:spTree>
    <p:extLst>
      <p:ext uri="{BB962C8B-B14F-4D97-AF65-F5344CB8AC3E}">
        <p14:creationId xmlns:p14="http://schemas.microsoft.com/office/powerpoint/2010/main" val="405670544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82563" y="1874838"/>
            <a:ext cx="4267200" cy="4479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2163" y="1874838"/>
            <a:ext cx="4267200" cy="4479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7"/>
          <p:cNvSpPr>
            <a:spLocks noGrp="1" noChangeArrowheads="1"/>
          </p:cNvSpPr>
          <p:nvPr>
            <p:ph type="sldNum" sz="quarter" idx="10"/>
          </p:nvPr>
        </p:nvSpPr>
        <p:spPr>
          <a:ln/>
        </p:spPr>
        <p:txBody>
          <a:bodyPr/>
          <a:lstStyle>
            <a:lvl1pPr>
              <a:defRPr/>
            </a:lvl1pPr>
          </a:lstStyle>
          <a:p>
            <a:pPr>
              <a:defRPr/>
            </a:pPr>
            <a:fld id="{A5259BF2-F408-458A-A76B-7D028170FE12}" type="slidenum">
              <a:rPr lang="en-US">
                <a:solidFill>
                  <a:srgbClr val="000000"/>
                </a:solidFill>
              </a:rPr>
              <a:pPr>
                <a:defRPr/>
              </a:pPr>
              <a:t>‹#›</a:t>
            </a:fld>
            <a:endParaRPr lang="en-US">
              <a:solidFill>
                <a:srgbClr val="000000"/>
              </a:solidFill>
            </a:endParaRPr>
          </a:p>
        </p:txBody>
      </p:sp>
      <p:sp>
        <p:nvSpPr>
          <p:cNvPr id="6" name="Rectangle 8"/>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7" name="Rectangle 9"/>
          <p:cNvSpPr>
            <a:spLocks noGrp="1" noChangeArrowheads="1"/>
          </p:cNvSpPr>
          <p:nvPr>
            <p:ph type="dt" sz="half" idx="12"/>
          </p:nvPr>
        </p:nvSpPr>
        <p:spPr>
          <a:ln/>
        </p:spPr>
        <p:txBody>
          <a:bodyPr/>
          <a:lstStyle>
            <a:lvl1pPr>
              <a:defRPr/>
            </a:lvl1pPr>
          </a:lstStyle>
          <a:p>
            <a:pPr>
              <a:defRPr/>
            </a:pPr>
            <a:fld id="{56267D4F-5EF3-49BC-BC94-2E92B4C23ECF}" type="datetime3">
              <a:rPr lang="en-US">
                <a:solidFill>
                  <a:srgbClr val="000000"/>
                </a:solidFill>
              </a:rPr>
              <a:pPr>
                <a:defRPr/>
              </a:pPr>
              <a:t>22 June 2011</a:t>
            </a:fld>
            <a:endParaRPr lang="en-US">
              <a:solidFill>
                <a:srgbClr val="000000"/>
              </a:solidFill>
            </a:endParaRPr>
          </a:p>
        </p:txBody>
      </p:sp>
    </p:spTree>
    <p:extLst>
      <p:ext uri="{BB962C8B-B14F-4D97-AF65-F5344CB8AC3E}">
        <p14:creationId xmlns:p14="http://schemas.microsoft.com/office/powerpoint/2010/main" val="29370566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7"/>
          <p:cNvSpPr>
            <a:spLocks noGrp="1" noChangeArrowheads="1"/>
          </p:cNvSpPr>
          <p:nvPr>
            <p:ph type="sldNum" sz="quarter" idx="10"/>
          </p:nvPr>
        </p:nvSpPr>
        <p:spPr>
          <a:ln/>
        </p:spPr>
        <p:txBody>
          <a:bodyPr/>
          <a:lstStyle>
            <a:lvl1pPr>
              <a:defRPr/>
            </a:lvl1pPr>
          </a:lstStyle>
          <a:p>
            <a:pPr>
              <a:defRPr/>
            </a:pPr>
            <a:fld id="{318E657E-F3CC-4466-948D-9414222850E3}" type="slidenum">
              <a:rPr lang="en-US">
                <a:solidFill>
                  <a:srgbClr val="000000"/>
                </a:solidFill>
              </a:rPr>
              <a:pPr>
                <a:defRPr/>
              </a:pPr>
              <a:t>‹#›</a:t>
            </a:fld>
            <a:endParaRPr lang="en-US">
              <a:solidFill>
                <a:srgbClr val="000000"/>
              </a:solidFill>
            </a:endParaRPr>
          </a:p>
        </p:txBody>
      </p:sp>
      <p:sp>
        <p:nvSpPr>
          <p:cNvPr id="8" name="Rectangle 8"/>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9" name="Rectangle 9"/>
          <p:cNvSpPr>
            <a:spLocks noGrp="1" noChangeArrowheads="1"/>
          </p:cNvSpPr>
          <p:nvPr>
            <p:ph type="dt" sz="half" idx="12"/>
          </p:nvPr>
        </p:nvSpPr>
        <p:spPr>
          <a:ln/>
        </p:spPr>
        <p:txBody>
          <a:bodyPr/>
          <a:lstStyle>
            <a:lvl1pPr>
              <a:defRPr/>
            </a:lvl1pPr>
          </a:lstStyle>
          <a:p>
            <a:pPr>
              <a:defRPr/>
            </a:pPr>
            <a:fld id="{87498579-4D26-46F6-8E98-E73D4A67DEEE}" type="datetime3">
              <a:rPr lang="en-US">
                <a:solidFill>
                  <a:srgbClr val="000000"/>
                </a:solidFill>
              </a:rPr>
              <a:pPr>
                <a:defRPr/>
              </a:pPr>
              <a:t>22 June 2011</a:t>
            </a:fld>
            <a:endParaRPr lang="en-US">
              <a:solidFill>
                <a:srgbClr val="000000"/>
              </a:solidFill>
            </a:endParaRPr>
          </a:p>
        </p:txBody>
      </p:sp>
    </p:spTree>
    <p:extLst>
      <p:ext uri="{BB962C8B-B14F-4D97-AF65-F5344CB8AC3E}">
        <p14:creationId xmlns:p14="http://schemas.microsoft.com/office/powerpoint/2010/main" val="22246019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7"/>
          <p:cNvSpPr>
            <a:spLocks noGrp="1" noChangeArrowheads="1"/>
          </p:cNvSpPr>
          <p:nvPr>
            <p:ph type="sldNum" sz="quarter" idx="10"/>
          </p:nvPr>
        </p:nvSpPr>
        <p:spPr>
          <a:ln/>
        </p:spPr>
        <p:txBody>
          <a:bodyPr/>
          <a:lstStyle>
            <a:lvl1pPr>
              <a:defRPr/>
            </a:lvl1pPr>
          </a:lstStyle>
          <a:p>
            <a:pPr>
              <a:defRPr/>
            </a:pPr>
            <a:fld id="{2FCB3199-AECD-45C2-92CC-ECB5438EF6C7}" type="slidenum">
              <a:rPr lang="en-US">
                <a:solidFill>
                  <a:srgbClr val="000000"/>
                </a:solidFill>
              </a:rPr>
              <a:pPr>
                <a:defRPr/>
              </a:pPr>
              <a:t>‹#›</a:t>
            </a:fld>
            <a:endParaRPr lang="en-US">
              <a:solidFill>
                <a:srgbClr val="000000"/>
              </a:solidFill>
            </a:endParaRPr>
          </a:p>
        </p:txBody>
      </p:sp>
      <p:sp>
        <p:nvSpPr>
          <p:cNvPr id="4" name="Rectangle 8"/>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5" name="Rectangle 9"/>
          <p:cNvSpPr>
            <a:spLocks noGrp="1" noChangeArrowheads="1"/>
          </p:cNvSpPr>
          <p:nvPr>
            <p:ph type="dt" sz="half" idx="12"/>
          </p:nvPr>
        </p:nvSpPr>
        <p:spPr>
          <a:ln/>
        </p:spPr>
        <p:txBody>
          <a:bodyPr/>
          <a:lstStyle>
            <a:lvl1pPr>
              <a:defRPr/>
            </a:lvl1pPr>
          </a:lstStyle>
          <a:p>
            <a:pPr>
              <a:defRPr/>
            </a:pPr>
            <a:fld id="{88E21FD6-9EF5-49EC-93B2-6C7808FA09A1}" type="datetime3">
              <a:rPr lang="en-US">
                <a:solidFill>
                  <a:srgbClr val="000000"/>
                </a:solidFill>
              </a:rPr>
              <a:pPr>
                <a:defRPr/>
              </a:pPr>
              <a:t>22 June 2011</a:t>
            </a:fld>
            <a:endParaRPr lang="en-US">
              <a:solidFill>
                <a:srgbClr val="000000"/>
              </a:solidFill>
            </a:endParaRPr>
          </a:p>
        </p:txBody>
      </p:sp>
    </p:spTree>
    <p:extLst>
      <p:ext uri="{BB962C8B-B14F-4D97-AF65-F5344CB8AC3E}">
        <p14:creationId xmlns:p14="http://schemas.microsoft.com/office/powerpoint/2010/main" val="31133726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a:ln/>
        </p:spPr>
        <p:txBody>
          <a:bodyPr/>
          <a:lstStyle>
            <a:lvl1pPr>
              <a:defRPr/>
            </a:lvl1pPr>
          </a:lstStyle>
          <a:p>
            <a:pPr>
              <a:defRPr/>
            </a:pPr>
            <a:fld id="{46877F7A-EB8E-464C-B512-47A4DE7850BC}" type="slidenum">
              <a:rPr lang="en-US">
                <a:solidFill>
                  <a:srgbClr val="000000"/>
                </a:solidFill>
              </a:rPr>
              <a:pPr>
                <a:defRPr/>
              </a:pPr>
              <a:t>‹#›</a:t>
            </a:fld>
            <a:endParaRPr lang="en-US">
              <a:solidFill>
                <a:srgbClr val="000000"/>
              </a:solidFill>
            </a:endParaRPr>
          </a:p>
        </p:txBody>
      </p:sp>
      <p:sp>
        <p:nvSpPr>
          <p:cNvPr id="3" name="Rectangle 8"/>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4" name="Rectangle 9"/>
          <p:cNvSpPr>
            <a:spLocks noGrp="1" noChangeArrowheads="1"/>
          </p:cNvSpPr>
          <p:nvPr>
            <p:ph type="dt" sz="half" idx="12"/>
          </p:nvPr>
        </p:nvSpPr>
        <p:spPr>
          <a:ln/>
        </p:spPr>
        <p:txBody>
          <a:bodyPr/>
          <a:lstStyle>
            <a:lvl1pPr>
              <a:defRPr/>
            </a:lvl1pPr>
          </a:lstStyle>
          <a:p>
            <a:pPr>
              <a:defRPr/>
            </a:pPr>
            <a:fld id="{E29C29D5-D9F4-4D7C-8BB2-C78E85D1A616}" type="datetime3">
              <a:rPr lang="en-US">
                <a:solidFill>
                  <a:srgbClr val="000000"/>
                </a:solidFill>
              </a:rPr>
              <a:pPr>
                <a:defRPr/>
              </a:pPr>
              <a:t>22 June 2011</a:t>
            </a:fld>
            <a:endParaRPr lang="en-US">
              <a:solidFill>
                <a:srgbClr val="000000"/>
              </a:solidFill>
            </a:endParaRPr>
          </a:p>
        </p:txBody>
      </p:sp>
    </p:spTree>
    <p:extLst>
      <p:ext uri="{BB962C8B-B14F-4D97-AF65-F5344CB8AC3E}">
        <p14:creationId xmlns:p14="http://schemas.microsoft.com/office/powerpoint/2010/main" val="110443166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sldNum" sz="quarter" idx="10"/>
          </p:nvPr>
        </p:nvSpPr>
        <p:spPr>
          <a:ln/>
        </p:spPr>
        <p:txBody>
          <a:bodyPr/>
          <a:lstStyle>
            <a:lvl1pPr>
              <a:defRPr/>
            </a:lvl1pPr>
          </a:lstStyle>
          <a:p>
            <a:pPr>
              <a:defRPr/>
            </a:pPr>
            <a:fld id="{FE0658EF-DB6A-445E-BF61-0AA324A57CF2}" type="slidenum">
              <a:rPr lang="en-US">
                <a:solidFill>
                  <a:srgbClr val="000000"/>
                </a:solidFill>
              </a:rPr>
              <a:pPr>
                <a:defRPr/>
              </a:pPr>
              <a:t>‹#›</a:t>
            </a:fld>
            <a:endParaRPr lang="en-US">
              <a:solidFill>
                <a:srgbClr val="000000"/>
              </a:solidFill>
            </a:endParaRPr>
          </a:p>
        </p:txBody>
      </p:sp>
      <p:sp>
        <p:nvSpPr>
          <p:cNvPr id="6" name="Rectangle 8"/>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7" name="Rectangle 9"/>
          <p:cNvSpPr>
            <a:spLocks noGrp="1" noChangeArrowheads="1"/>
          </p:cNvSpPr>
          <p:nvPr>
            <p:ph type="dt" sz="half" idx="12"/>
          </p:nvPr>
        </p:nvSpPr>
        <p:spPr>
          <a:ln/>
        </p:spPr>
        <p:txBody>
          <a:bodyPr/>
          <a:lstStyle>
            <a:lvl1pPr>
              <a:defRPr/>
            </a:lvl1pPr>
          </a:lstStyle>
          <a:p>
            <a:pPr>
              <a:defRPr/>
            </a:pPr>
            <a:fld id="{7EAB8D2F-4C7C-4CC0-93ED-8C0321094D20}" type="datetime3">
              <a:rPr lang="en-US">
                <a:solidFill>
                  <a:srgbClr val="000000"/>
                </a:solidFill>
              </a:rPr>
              <a:pPr>
                <a:defRPr/>
              </a:pPr>
              <a:t>22 June 2011</a:t>
            </a:fld>
            <a:endParaRPr lang="en-US">
              <a:solidFill>
                <a:srgbClr val="000000"/>
              </a:solidFill>
            </a:endParaRPr>
          </a:p>
        </p:txBody>
      </p:sp>
    </p:spTree>
    <p:extLst>
      <p:ext uri="{BB962C8B-B14F-4D97-AF65-F5344CB8AC3E}">
        <p14:creationId xmlns:p14="http://schemas.microsoft.com/office/powerpoint/2010/main" val="299709502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sldNum" sz="quarter" idx="10"/>
          </p:nvPr>
        </p:nvSpPr>
        <p:spPr>
          <a:ln/>
        </p:spPr>
        <p:txBody>
          <a:bodyPr/>
          <a:lstStyle>
            <a:lvl1pPr>
              <a:defRPr/>
            </a:lvl1pPr>
          </a:lstStyle>
          <a:p>
            <a:pPr>
              <a:defRPr/>
            </a:pPr>
            <a:fld id="{D3BAD6D5-2A6D-4EFD-AA9E-9CDD46326885}" type="slidenum">
              <a:rPr lang="en-US">
                <a:solidFill>
                  <a:srgbClr val="000000"/>
                </a:solidFill>
              </a:rPr>
              <a:pPr>
                <a:defRPr/>
              </a:pPr>
              <a:t>‹#›</a:t>
            </a:fld>
            <a:endParaRPr lang="en-US">
              <a:solidFill>
                <a:srgbClr val="000000"/>
              </a:solidFill>
            </a:endParaRPr>
          </a:p>
        </p:txBody>
      </p:sp>
      <p:sp>
        <p:nvSpPr>
          <p:cNvPr id="6" name="Rectangle 8"/>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7" name="Rectangle 9"/>
          <p:cNvSpPr>
            <a:spLocks noGrp="1" noChangeArrowheads="1"/>
          </p:cNvSpPr>
          <p:nvPr>
            <p:ph type="dt" sz="half" idx="12"/>
          </p:nvPr>
        </p:nvSpPr>
        <p:spPr>
          <a:ln/>
        </p:spPr>
        <p:txBody>
          <a:bodyPr/>
          <a:lstStyle>
            <a:lvl1pPr>
              <a:defRPr/>
            </a:lvl1pPr>
          </a:lstStyle>
          <a:p>
            <a:pPr>
              <a:defRPr/>
            </a:pPr>
            <a:fld id="{D515DEBC-28D8-4416-968A-F6ABCCEE7248}" type="datetime3">
              <a:rPr lang="en-US">
                <a:solidFill>
                  <a:srgbClr val="000000"/>
                </a:solidFill>
              </a:rPr>
              <a:pPr>
                <a:defRPr/>
              </a:pPr>
              <a:t>22 June 2011</a:t>
            </a:fld>
            <a:endParaRPr lang="en-US">
              <a:solidFill>
                <a:srgbClr val="000000"/>
              </a:solidFill>
            </a:endParaRPr>
          </a:p>
        </p:txBody>
      </p:sp>
    </p:spTree>
    <p:extLst>
      <p:ext uri="{BB962C8B-B14F-4D97-AF65-F5344CB8AC3E}">
        <p14:creationId xmlns:p14="http://schemas.microsoft.com/office/powerpoint/2010/main" val="3889383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7"/>
          <p:cNvSpPr>
            <a:spLocks noGrp="1" noChangeArrowheads="1"/>
          </p:cNvSpPr>
          <p:nvPr>
            <p:ph type="sldNum" sz="quarter" idx="10"/>
          </p:nvPr>
        </p:nvSpPr>
        <p:spPr>
          <a:ln/>
        </p:spPr>
        <p:txBody>
          <a:bodyPr/>
          <a:lstStyle>
            <a:lvl1pPr>
              <a:defRPr/>
            </a:lvl1pPr>
          </a:lstStyle>
          <a:p>
            <a:pPr>
              <a:defRPr/>
            </a:pPr>
            <a:fld id="{7808EBB0-8178-4097-8627-174416003A00}" type="slidenum">
              <a:rPr lang="en-US">
                <a:solidFill>
                  <a:srgbClr val="000000"/>
                </a:solidFill>
              </a:rPr>
              <a:pPr>
                <a:defRPr/>
              </a:pPr>
              <a:t>‹#›</a:t>
            </a:fld>
            <a:endParaRPr lang="en-US" dirty="0">
              <a:solidFill>
                <a:srgbClr val="000000"/>
              </a:solidFill>
            </a:endParaRPr>
          </a:p>
        </p:txBody>
      </p:sp>
      <p:sp>
        <p:nvSpPr>
          <p:cNvPr id="4" name="Rectangle 8"/>
          <p:cNvSpPr>
            <a:spLocks noGrp="1" noChangeArrowheads="1"/>
          </p:cNvSpPr>
          <p:nvPr>
            <p:ph type="ftr" sz="quarter" idx="11"/>
          </p:nvPr>
        </p:nvSpPr>
        <p:spPr>
          <a:ln/>
        </p:spPr>
        <p:txBody>
          <a:bodyPr/>
          <a:lstStyle>
            <a:lvl1pPr>
              <a:defRPr/>
            </a:lvl1pPr>
          </a:lstStyle>
          <a:p>
            <a:pPr>
              <a:defRPr/>
            </a:pPr>
            <a:r>
              <a:rPr lang="en-US" dirty="0">
                <a:solidFill>
                  <a:srgbClr val="000000"/>
                </a:solidFill>
              </a:rPr>
              <a:t>IBM Confidential</a:t>
            </a:r>
          </a:p>
        </p:txBody>
      </p:sp>
      <p:sp>
        <p:nvSpPr>
          <p:cNvPr id="5" name="Rectangle 9"/>
          <p:cNvSpPr>
            <a:spLocks noGrp="1" noChangeArrowheads="1"/>
          </p:cNvSpPr>
          <p:nvPr>
            <p:ph type="dt" sz="half" idx="12"/>
          </p:nvPr>
        </p:nvSpPr>
        <p:spPr>
          <a:ln/>
        </p:spPr>
        <p:txBody>
          <a:bodyPr/>
          <a:lstStyle>
            <a:lvl1pPr>
              <a:defRPr/>
            </a:lvl1pPr>
          </a:lstStyle>
          <a:p>
            <a:pPr>
              <a:defRPr/>
            </a:pPr>
            <a:fld id="{B23936EF-4EA9-47AB-918F-7EC6E5962D2B}" type="datetime3">
              <a:rPr lang="en-US">
                <a:solidFill>
                  <a:srgbClr val="000000"/>
                </a:solidFill>
              </a:rPr>
              <a:pPr>
                <a:defRPr/>
              </a:pPr>
              <a:t>22 June 2011</a:t>
            </a:fld>
            <a:endParaRPr lang="en-US" dirty="0">
              <a:solidFill>
                <a:srgbClr val="000000"/>
              </a:solidFill>
            </a:endParaRPr>
          </a:p>
        </p:txBody>
      </p:sp>
    </p:spTree>
    <p:extLst>
      <p:ext uri="{BB962C8B-B14F-4D97-AF65-F5344CB8AC3E}">
        <p14:creationId xmlns:p14="http://schemas.microsoft.com/office/powerpoint/2010/main" val="3475906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sldNum" sz="quarter" idx="10"/>
          </p:nvPr>
        </p:nvSpPr>
        <p:spPr>
          <a:ln/>
        </p:spPr>
        <p:txBody>
          <a:bodyPr/>
          <a:lstStyle>
            <a:lvl1pPr>
              <a:defRPr/>
            </a:lvl1pPr>
          </a:lstStyle>
          <a:p>
            <a:pPr>
              <a:defRPr/>
            </a:pPr>
            <a:fld id="{BA294E77-85B9-466C-B74C-D8476766FFAE}" type="slidenum">
              <a:rPr lang="en-US">
                <a:solidFill>
                  <a:srgbClr val="000000"/>
                </a:solidFill>
              </a:rPr>
              <a:pPr>
                <a:defRPr/>
              </a:pPr>
              <a:t>‹#›</a:t>
            </a:fld>
            <a:endParaRPr lang="en-US">
              <a:solidFill>
                <a:srgbClr val="000000"/>
              </a:solidFill>
            </a:endParaRPr>
          </a:p>
        </p:txBody>
      </p:sp>
      <p:sp>
        <p:nvSpPr>
          <p:cNvPr id="5" name="Rectangle 8"/>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6" name="Rectangle 9"/>
          <p:cNvSpPr>
            <a:spLocks noGrp="1" noChangeArrowheads="1"/>
          </p:cNvSpPr>
          <p:nvPr>
            <p:ph type="dt" sz="half" idx="12"/>
          </p:nvPr>
        </p:nvSpPr>
        <p:spPr>
          <a:ln/>
        </p:spPr>
        <p:txBody>
          <a:bodyPr/>
          <a:lstStyle>
            <a:lvl1pPr>
              <a:defRPr/>
            </a:lvl1pPr>
          </a:lstStyle>
          <a:p>
            <a:pPr>
              <a:defRPr/>
            </a:pPr>
            <a:fld id="{5B79FBA8-66E3-424A-B818-56377EA184B0}" type="datetime3">
              <a:rPr lang="en-US">
                <a:solidFill>
                  <a:srgbClr val="000000"/>
                </a:solidFill>
              </a:rPr>
              <a:pPr>
                <a:defRPr/>
              </a:pPr>
              <a:t>22 June 2011</a:t>
            </a:fld>
            <a:endParaRPr lang="en-US">
              <a:solidFill>
                <a:srgbClr val="000000"/>
              </a:solidFill>
            </a:endParaRPr>
          </a:p>
        </p:txBody>
      </p:sp>
    </p:spTree>
    <p:extLst>
      <p:ext uri="{BB962C8B-B14F-4D97-AF65-F5344CB8AC3E}">
        <p14:creationId xmlns:p14="http://schemas.microsoft.com/office/powerpoint/2010/main" val="5326028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593725"/>
            <a:ext cx="2171700" cy="57610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82563" y="593725"/>
            <a:ext cx="6362700" cy="57610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sldNum" sz="quarter" idx="10"/>
          </p:nvPr>
        </p:nvSpPr>
        <p:spPr>
          <a:ln/>
        </p:spPr>
        <p:txBody>
          <a:bodyPr/>
          <a:lstStyle>
            <a:lvl1pPr>
              <a:defRPr/>
            </a:lvl1pPr>
          </a:lstStyle>
          <a:p>
            <a:pPr>
              <a:defRPr/>
            </a:pPr>
            <a:fld id="{1091BB69-50F1-491C-8D56-412055F1CF08}" type="slidenum">
              <a:rPr lang="en-US">
                <a:solidFill>
                  <a:srgbClr val="000000"/>
                </a:solidFill>
              </a:rPr>
              <a:pPr>
                <a:defRPr/>
              </a:pPr>
              <a:t>‹#›</a:t>
            </a:fld>
            <a:endParaRPr lang="en-US">
              <a:solidFill>
                <a:srgbClr val="000000"/>
              </a:solidFill>
            </a:endParaRPr>
          </a:p>
        </p:txBody>
      </p:sp>
      <p:sp>
        <p:nvSpPr>
          <p:cNvPr id="5" name="Rectangle 8"/>
          <p:cNvSpPr>
            <a:spLocks noGrp="1" noChangeArrowheads="1"/>
          </p:cNvSpPr>
          <p:nvPr>
            <p:ph type="ftr" sz="quarter" idx="11"/>
          </p:nvPr>
        </p:nvSpPr>
        <p:spPr>
          <a:ln/>
        </p:spPr>
        <p:txBody>
          <a:bodyPr/>
          <a:lstStyle>
            <a:lvl1pPr>
              <a:defRPr/>
            </a:lvl1pPr>
          </a:lstStyle>
          <a:p>
            <a:pPr>
              <a:defRPr/>
            </a:pPr>
            <a:r>
              <a:rPr lang="en-US">
                <a:solidFill>
                  <a:srgbClr val="000000"/>
                </a:solidFill>
              </a:rPr>
              <a:t>IBM Confidential</a:t>
            </a:r>
          </a:p>
        </p:txBody>
      </p:sp>
      <p:sp>
        <p:nvSpPr>
          <p:cNvPr id="6" name="Rectangle 9"/>
          <p:cNvSpPr>
            <a:spLocks noGrp="1" noChangeArrowheads="1"/>
          </p:cNvSpPr>
          <p:nvPr>
            <p:ph type="dt" sz="half" idx="12"/>
          </p:nvPr>
        </p:nvSpPr>
        <p:spPr>
          <a:ln/>
        </p:spPr>
        <p:txBody>
          <a:bodyPr/>
          <a:lstStyle>
            <a:lvl1pPr>
              <a:defRPr/>
            </a:lvl1pPr>
          </a:lstStyle>
          <a:p>
            <a:pPr>
              <a:defRPr/>
            </a:pPr>
            <a:fld id="{09CA0BD1-EBEE-4C84-B3AD-55BE334966F2}" type="datetime3">
              <a:rPr lang="en-US">
                <a:solidFill>
                  <a:srgbClr val="000000"/>
                </a:solidFill>
              </a:rPr>
              <a:pPr>
                <a:defRPr/>
              </a:pPr>
              <a:t>22 June 2011</a:t>
            </a:fld>
            <a:endParaRPr lang="en-US">
              <a:solidFill>
                <a:srgbClr val="000000"/>
              </a:solidFill>
            </a:endParaRPr>
          </a:p>
        </p:txBody>
      </p:sp>
    </p:spTree>
    <p:extLst>
      <p:ext uri="{BB962C8B-B14F-4D97-AF65-F5344CB8AC3E}">
        <p14:creationId xmlns:p14="http://schemas.microsoft.com/office/powerpoint/2010/main" val="137509505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12725" y="440158"/>
            <a:ext cx="8332464" cy="769061"/>
          </a:xfrm>
        </p:spPr>
        <p:txBody>
          <a:bodyPr/>
          <a:lstStyle/>
          <a:p>
            <a:r>
              <a:rPr lang="en-US" smtClean="0"/>
              <a:t>Click to edit Master title style</a:t>
            </a:r>
            <a:endParaRPr lang="en-US"/>
          </a:p>
        </p:txBody>
      </p:sp>
      <p:sp>
        <p:nvSpPr>
          <p:cNvPr id="3" name="Rectangle 9"/>
          <p:cNvSpPr>
            <a:spLocks noGrp="1" noChangeArrowheads="1"/>
          </p:cNvSpPr>
          <p:nvPr>
            <p:ph type="sldNum" sz="quarter" idx="10"/>
          </p:nvPr>
        </p:nvSpPr>
        <p:spPr/>
        <p:txBody>
          <a:bodyPr/>
          <a:lstStyle>
            <a:lvl1pPr>
              <a:defRPr/>
            </a:lvl1pPr>
          </a:lstStyle>
          <a:p>
            <a:pPr>
              <a:defRPr/>
            </a:pPr>
            <a:fld id="{027F7B95-3AF6-42E6-A68C-FFD5E3B38B0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1594973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182563" y="593725"/>
            <a:ext cx="8686800" cy="639763"/>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182563" y="1874838"/>
            <a:ext cx="8686800" cy="4479925"/>
          </a:xfrm>
        </p:spPr>
        <p:txBody>
          <a:bodyPr/>
          <a:lstStyle/>
          <a:p>
            <a:pPr lvl="0"/>
            <a:endParaRPr lang="en-US" noProof="0"/>
          </a:p>
        </p:txBody>
      </p:sp>
      <p:sp>
        <p:nvSpPr>
          <p:cNvPr id="4" name="Slide Number Placeholder 3"/>
          <p:cNvSpPr>
            <a:spLocks noGrp="1"/>
          </p:cNvSpPr>
          <p:nvPr>
            <p:ph type="sldNum" sz="quarter" idx="10"/>
          </p:nvPr>
        </p:nvSpPr>
        <p:spPr>
          <a:xfrm>
            <a:off x="182563" y="6537325"/>
            <a:ext cx="366712" cy="184150"/>
          </a:xfrm>
        </p:spPr>
        <p:txBody>
          <a:bodyPr/>
          <a:lstStyle>
            <a:lvl1pPr>
              <a:defRPr/>
            </a:lvl1pPr>
          </a:lstStyle>
          <a:p>
            <a:pPr>
              <a:defRPr/>
            </a:pPr>
            <a:fld id="{4B7B34B0-D703-4078-8685-2FF6328F1F02}" type="slidenum">
              <a:rPr lang="en-US">
                <a:solidFill>
                  <a:srgbClr val="000000"/>
                </a:solidFill>
              </a:rPr>
              <a:pPr>
                <a:defRPr/>
              </a:pPr>
              <a:t>‹#›</a:t>
            </a:fld>
            <a:endParaRPr lang="en-US">
              <a:solidFill>
                <a:srgbClr val="000000"/>
              </a:solidFill>
            </a:endParaRPr>
          </a:p>
        </p:txBody>
      </p:sp>
      <p:sp>
        <p:nvSpPr>
          <p:cNvPr id="5" name="Footer Placeholder 4"/>
          <p:cNvSpPr>
            <a:spLocks noGrp="1"/>
          </p:cNvSpPr>
          <p:nvPr>
            <p:ph type="ftr" sz="quarter" idx="11"/>
          </p:nvPr>
        </p:nvSpPr>
        <p:spPr>
          <a:xfrm>
            <a:off x="1554163" y="6537325"/>
            <a:ext cx="5943600" cy="184150"/>
          </a:xfrm>
        </p:spPr>
        <p:txBody>
          <a:bodyPr/>
          <a:lstStyle>
            <a:lvl1pPr>
              <a:defRPr/>
            </a:lvl1pPr>
          </a:lstStyle>
          <a:p>
            <a:pPr>
              <a:defRPr/>
            </a:pPr>
            <a:r>
              <a:rPr lang="en-US">
                <a:solidFill>
                  <a:srgbClr val="000000"/>
                </a:solidFill>
              </a:rPr>
              <a:t>September 2010    |    2H10 Business Analytics MPA    |    IBM Confidential</a:t>
            </a:r>
          </a:p>
        </p:txBody>
      </p:sp>
    </p:spTree>
    <p:extLst>
      <p:ext uri="{BB962C8B-B14F-4D97-AF65-F5344CB8AC3E}">
        <p14:creationId xmlns:p14="http://schemas.microsoft.com/office/powerpoint/2010/main" val="6056977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36" descr="white-blue"/>
          <p:cNvPicPr>
            <a:picLocks noChangeAspect="1" noChangeArrowheads="1"/>
          </p:cNvPicPr>
          <p:nvPr userDrawn="1"/>
        </p:nvPicPr>
        <p:blipFill>
          <a:blip r:embed="rId2" cstate="print"/>
          <a:srcRect/>
          <a:stretch>
            <a:fillRect/>
          </a:stretch>
        </p:blipFill>
        <p:spPr bwMode="auto">
          <a:xfrm>
            <a:off x="274638" y="3662363"/>
            <a:ext cx="8594725" cy="2232025"/>
          </a:xfrm>
          <a:prstGeom prst="rect">
            <a:avLst/>
          </a:prstGeom>
          <a:noFill/>
          <a:ln w="9525">
            <a:noFill/>
            <a:miter lim="800000"/>
            <a:headEnd/>
            <a:tailEnd/>
          </a:ln>
        </p:spPr>
      </p:pic>
      <p:sp>
        <p:nvSpPr>
          <p:cNvPr id="5" name="Line 4"/>
          <p:cNvSpPr>
            <a:spLocks noChangeShapeType="1"/>
          </p:cNvSpPr>
          <p:nvPr/>
        </p:nvSpPr>
        <p:spPr bwMode="auto">
          <a:xfrm flipV="1">
            <a:off x="274638" y="1050925"/>
            <a:ext cx="8594725" cy="0"/>
          </a:xfrm>
          <a:prstGeom prst="line">
            <a:avLst/>
          </a:prstGeom>
          <a:noFill/>
          <a:ln w="9525">
            <a:solidFill>
              <a:schemeClr val="tx1"/>
            </a:solidFill>
            <a:round/>
            <a:headEnd/>
            <a:tailEnd/>
          </a:ln>
          <a:effectLst/>
        </p:spPr>
        <p:txBody>
          <a:bodyPr/>
          <a:lstStyle/>
          <a:p>
            <a:pPr fontAlgn="base">
              <a:lnSpc>
                <a:spcPct val="90000"/>
              </a:lnSpc>
              <a:spcBef>
                <a:spcPct val="0"/>
              </a:spcBef>
              <a:spcAft>
                <a:spcPct val="0"/>
              </a:spcAft>
              <a:defRPr/>
            </a:pPr>
            <a:endParaRPr lang="en-US" sz="2200" dirty="0">
              <a:solidFill>
                <a:srgbClr val="7889FB"/>
              </a:solidFill>
            </a:endParaRPr>
          </a:p>
        </p:txBody>
      </p:sp>
      <p:sp>
        <p:nvSpPr>
          <p:cNvPr id="6" name="Rectangle 6"/>
          <p:cNvSpPr>
            <a:spLocks noChangeArrowheads="1"/>
          </p:cNvSpPr>
          <p:nvPr/>
        </p:nvSpPr>
        <p:spPr bwMode="black">
          <a:xfrm>
            <a:off x="7589838" y="6537325"/>
            <a:ext cx="1371600" cy="184150"/>
          </a:xfrm>
          <a:prstGeom prst="rect">
            <a:avLst/>
          </a:prstGeom>
          <a:noFill/>
          <a:ln w="9525">
            <a:noFill/>
            <a:miter lim="800000"/>
            <a:headEnd/>
            <a:tailEnd/>
          </a:ln>
        </p:spPr>
        <p:txBody>
          <a:bodyPr lIns="92075" tIns="46038" rIns="92075" bIns="46038"/>
          <a:lstStyle/>
          <a:p>
            <a:pPr algn="r" fontAlgn="base">
              <a:spcBef>
                <a:spcPct val="0"/>
              </a:spcBef>
              <a:spcAft>
                <a:spcPct val="0"/>
              </a:spcAft>
              <a:defRPr/>
            </a:pPr>
            <a:r>
              <a:rPr lang="en-US" sz="800" dirty="0">
                <a:solidFill>
                  <a:srgbClr val="000000"/>
                </a:solidFill>
              </a:rPr>
              <a:t>© 2011 IBM Corporation</a:t>
            </a:r>
            <a:endParaRPr lang="en-US" dirty="0">
              <a:solidFill>
                <a:srgbClr val="000000"/>
              </a:solidFill>
            </a:endParaRPr>
          </a:p>
        </p:txBody>
      </p:sp>
      <p:pic>
        <p:nvPicPr>
          <p:cNvPr id="7" name="Picture 6" descr="R120_G137_B251-200"/>
          <p:cNvPicPr>
            <a:picLocks noChangeAspect="1" noChangeArrowheads="1"/>
          </p:cNvPicPr>
          <p:nvPr/>
        </p:nvPicPr>
        <p:blipFill>
          <a:blip r:embed="rId3" cstate="print"/>
          <a:srcRect/>
          <a:stretch>
            <a:fillRect/>
          </a:stretch>
        </p:blipFill>
        <p:spPr bwMode="auto">
          <a:xfrm>
            <a:off x="8280400" y="684213"/>
            <a:ext cx="588963" cy="236537"/>
          </a:xfrm>
          <a:prstGeom prst="rect">
            <a:avLst/>
          </a:prstGeom>
          <a:noFill/>
          <a:ln w="9525">
            <a:noFill/>
            <a:miter lim="800000"/>
            <a:headEnd/>
            <a:tailEnd/>
          </a:ln>
        </p:spPr>
      </p:pic>
      <p:sp>
        <p:nvSpPr>
          <p:cNvPr id="8" name="Rectangle 37"/>
          <p:cNvSpPr>
            <a:spLocks noChangeArrowheads="1"/>
          </p:cNvSpPr>
          <p:nvPr userDrawn="1"/>
        </p:nvSpPr>
        <p:spPr bwMode="auto">
          <a:xfrm>
            <a:off x="6751638" y="6248400"/>
            <a:ext cx="2251075" cy="384175"/>
          </a:xfrm>
          <a:prstGeom prst="rect">
            <a:avLst/>
          </a:prstGeom>
          <a:noFill/>
          <a:ln w="9525">
            <a:noFill/>
            <a:miter lim="800000"/>
            <a:headEnd/>
            <a:tailEnd/>
          </a:ln>
          <a:effectLst/>
        </p:spPr>
        <p:txBody>
          <a:bodyPr wrap="none">
            <a:spAutoFit/>
          </a:bodyPr>
          <a:lstStyle/>
          <a:p>
            <a:pPr algn="r" fontAlgn="base">
              <a:lnSpc>
                <a:spcPct val="97000"/>
              </a:lnSpc>
              <a:spcBef>
                <a:spcPct val="0"/>
              </a:spcBef>
              <a:spcAft>
                <a:spcPts val="900"/>
              </a:spcAft>
              <a:buClr>
                <a:srgbClr val="000600"/>
              </a:buClr>
              <a:buSzPct val="100000"/>
              <a:buFont typeface="Arial" charset="0"/>
              <a:buNone/>
              <a:defRPr/>
            </a:pPr>
            <a:r>
              <a:rPr lang="en-GB" sz="1200" b="1" dirty="0">
                <a:solidFill>
                  <a:srgbClr val="000000"/>
                </a:solidFill>
                <a:cs typeface="Arial Unicode MS" pitchFamily="1" charset="0"/>
              </a:rPr>
              <a:t>Business Analytics software</a:t>
            </a:r>
          </a:p>
        </p:txBody>
      </p:sp>
      <p:sp>
        <p:nvSpPr>
          <p:cNvPr id="68610" name="Rectangle 2"/>
          <p:cNvSpPr>
            <a:spLocks noGrp="1" noChangeArrowheads="1"/>
          </p:cNvSpPr>
          <p:nvPr>
            <p:ph type="ctrTitle"/>
          </p:nvPr>
        </p:nvSpPr>
        <p:spPr>
          <a:xfrm>
            <a:off x="139700" y="1417638"/>
            <a:ext cx="8729663" cy="2011362"/>
          </a:xfrm>
        </p:spPr>
        <p:txBody>
          <a:bodyPr anchor="b"/>
          <a:lstStyle>
            <a:lvl1pPr>
              <a:defRPr sz="3500">
                <a:solidFill>
                  <a:schemeClr val="tx1"/>
                </a:solidFill>
              </a:defRPr>
            </a:lvl1pPr>
          </a:lstStyle>
          <a:p>
            <a:r>
              <a:rPr lang="en-US"/>
              <a:t>Click to edit Master title style</a:t>
            </a:r>
          </a:p>
        </p:txBody>
      </p:sp>
      <p:sp>
        <p:nvSpPr>
          <p:cNvPr id="68611" name="Rectangle 3"/>
          <p:cNvSpPr>
            <a:spLocks noGrp="1" noChangeArrowheads="1"/>
          </p:cNvSpPr>
          <p:nvPr>
            <p:ph type="subTitle" idx="1"/>
          </p:nvPr>
        </p:nvSpPr>
        <p:spPr>
          <a:xfrm>
            <a:off x="182563" y="528638"/>
            <a:ext cx="7769225" cy="530225"/>
          </a:xfrm>
        </p:spPr>
        <p:txBody>
          <a:bodyPr anchor="b"/>
          <a:lstStyle>
            <a:lvl1pPr marL="0" indent="0">
              <a:buFont typeface="Wingdings" pitchFamily="1" charset="2"/>
              <a:buNone/>
              <a:defRPr sz="1100"/>
            </a:lvl1pPr>
          </a:lstStyle>
          <a:p>
            <a:r>
              <a:rPr lang="en-US"/>
              <a:t>Click to edit Master subtitle style</a:t>
            </a:r>
          </a:p>
        </p:txBody>
      </p:sp>
    </p:spTree>
    <p:extLst>
      <p:ext uri="{BB962C8B-B14F-4D97-AF65-F5344CB8AC3E}">
        <p14:creationId xmlns:p14="http://schemas.microsoft.com/office/powerpoint/2010/main" val="295467446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sldNum" sz="quarter" idx="10"/>
          </p:nvPr>
        </p:nvSpPr>
        <p:spPr>
          <a:ln/>
        </p:spPr>
        <p:txBody>
          <a:bodyPr/>
          <a:lstStyle>
            <a:lvl1pPr>
              <a:defRPr/>
            </a:lvl1pPr>
          </a:lstStyle>
          <a:p>
            <a:pPr>
              <a:defRPr/>
            </a:pPr>
            <a:fld id="{07B0DB34-9F56-4467-8A7F-D47BB857751B}" type="slidenum">
              <a:rPr lang="en-US">
                <a:solidFill>
                  <a:srgbClr val="000000"/>
                </a:solidFill>
              </a:rPr>
              <a:pPr>
                <a:defRPr/>
              </a:pPr>
              <a:t>‹#›</a:t>
            </a:fld>
            <a:endParaRPr lang="en-US" dirty="0">
              <a:solidFill>
                <a:srgbClr val="000000"/>
              </a:solidFill>
            </a:endParaRPr>
          </a:p>
        </p:txBody>
      </p:sp>
      <p:sp>
        <p:nvSpPr>
          <p:cNvPr id="5" name="Rectangle 8"/>
          <p:cNvSpPr>
            <a:spLocks noGrp="1" noChangeArrowheads="1"/>
          </p:cNvSpPr>
          <p:nvPr>
            <p:ph type="ftr" sz="quarter" idx="11"/>
          </p:nvPr>
        </p:nvSpPr>
        <p:spPr>
          <a:ln/>
        </p:spPr>
        <p:txBody>
          <a:bodyPr/>
          <a:lstStyle>
            <a:lvl1pPr>
              <a:defRPr/>
            </a:lvl1pPr>
          </a:lstStyle>
          <a:p>
            <a:pPr>
              <a:defRPr/>
            </a:pPr>
            <a:r>
              <a:rPr lang="en-US" dirty="0">
                <a:solidFill>
                  <a:srgbClr val="000000"/>
                </a:solidFill>
              </a:rPr>
              <a:t>IBM Confidential</a:t>
            </a:r>
          </a:p>
        </p:txBody>
      </p:sp>
      <p:sp>
        <p:nvSpPr>
          <p:cNvPr id="6" name="Rectangle 9"/>
          <p:cNvSpPr>
            <a:spLocks noGrp="1" noChangeArrowheads="1"/>
          </p:cNvSpPr>
          <p:nvPr>
            <p:ph type="dt" sz="half" idx="12"/>
          </p:nvPr>
        </p:nvSpPr>
        <p:spPr>
          <a:ln/>
        </p:spPr>
        <p:txBody>
          <a:bodyPr/>
          <a:lstStyle>
            <a:lvl1pPr>
              <a:defRPr/>
            </a:lvl1pPr>
          </a:lstStyle>
          <a:p>
            <a:pPr>
              <a:defRPr/>
            </a:pPr>
            <a:fld id="{072E4076-9205-4CBB-8DE0-90318F50559D}" type="datetime3">
              <a:rPr lang="en-US">
                <a:solidFill>
                  <a:srgbClr val="000000"/>
                </a:solidFill>
              </a:rPr>
              <a:pPr>
                <a:defRPr/>
              </a:pPr>
              <a:t>22 June 2011</a:t>
            </a:fld>
            <a:endParaRPr lang="en-US" dirty="0">
              <a:solidFill>
                <a:srgbClr val="000000"/>
              </a:solidFill>
            </a:endParaRPr>
          </a:p>
        </p:txBody>
      </p:sp>
    </p:spTree>
    <p:extLst>
      <p:ext uri="{BB962C8B-B14F-4D97-AF65-F5344CB8AC3E}">
        <p14:creationId xmlns:p14="http://schemas.microsoft.com/office/powerpoint/2010/main" val="209373200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7"/>
          <p:cNvSpPr>
            <a:spLocks noGrp="1" noChangeArrowheads="1"/>
          </p:cNvSpPr>
          <p:nvPr>
            <p:ph type="sldNum" sz="quarter" idx="10"/>
          </p:nvPr>
        </p:nvSpPr>
        <p:spPr>
          <a:ln/>
        </p:spPr>
        <p:txBody>
          <a:bodyPr/>
          <a:lstStyle>
            <a:lvl1pPr>
              <a:defRPr/>
            </a:lvl1pPr>
          </a:lstStyle>
          <a:p>
            <a:pPr>
              <a:defRPr/>
            </a:pPr>
            <a:fld id="{EE513DF6-36E7-4628-B265-72F3D647B241}" type="slidenum">
              <a:rPr lang="en-US">
                <a:solidFill>
                  <a:srgbClr val="000000"/>
                </a:solidFill>
              </a:rPr>
              <a:pPr>
                <a:defRPr/>
              </a:pPr>
              <a:t>‹#›</a:t>
            </a:fld>
            <a:endParaRPr lang="en-US" dirty="0">
              <a:solidFill>
                <a:srgbClr val="000000"/>
              </a:solidFill>
            </a:endParaRPr>
          </a:p>
        </p:txBody>
      </p:sp>
      <p:sp>
        <p:nvSpPr>
          <p:cNvPr id="5" name="Rectangle 8"/>
          <p:cNvSpPr>
            <a:spLocks noGrp="1" noChangeArrowheads="1"/>
          </p:cNvSpPr>
          <p:nvPr>
            <p:ph type="ftr" sz="quarter" idx="11"/>
          </p:nvPr>
        </p:nvSpPr>
        <p:spPr>
          <a:ln/>
        </p:spPr>
        <p:txBody>
          <a:bodyPr/>
          <a:lstStyle>
            <a:lvl1pPr>
              <a:defRPr/>
            </a:lvl1pPr>
          </a:lstStyle>
          <a:p>
            <a:pPr>
              <a:defRPr/>
            </a:pPr>
            <a:r>
              <a:rPr lang="en-US" dirty="0">
                <a:solidFill>
                  <a:srgbClr val="000000"/>
                </a:solidFill>
              </a:rPr>
              <a:t>IBM Confidential</a:t>
            </a:r>
          </a:p>
        </p:txBody>
      </p:sp>
      <p:sp>
        <p:nvSpPr>
          <p:cNvPr id="6" name="Rectangle 9"/>
          <p:cNvSpPr>
            <a:spLocks noGrp="1" noChangeArrowheads="1"/>
          </p:cNvSpPr>
          <p:nvPr>
            <p:ph type="dt" sz="half" idx="12"/>
          </p:nvPr>
        </p:nvSpPr>
        <p:spPr>
          <a:ln/>
        </p:spPr>
        <p:txBody>
          <a:bodyPr/>
          <a:lstStyle>
            <a:lvl1pPr>
              <a:defRPr/>
            </a:lvl1pPr>
          </a:lstStyle>
          <a:p>
            <a:pPr>
              <a:defRPr/>
            </a:pPr>
            <a:fld id="{010EA082-AFDC-4AB0-92DC-6916275B2698}" type="datetime3">
              <a:rPr lang="en-US">
                <a:solidFill>
                  <a:srgbClr val="000000"/>
                </a:solidFill>
              </a:rPr>
              <a:pPr>
                <a:defRPr/>
              </a:pPr>
              <a:t>22 June 2011</a:t>
            </a:fld>
            <a:endParaRPr lang="en-US" dirty="0">
              <a:solidFill>
                <a:srgbClr val="000000"/>
              </a:solidFill>
            </a:endParaRPr>
          </a:p>
        </p:txBody>
      </p:sp>
    </p:spTree>
    <p:extLst>
      <p:ext uri="{BB962C8B-B14F-4D97-AF65-F5344CB8AC3E}">
        <p14:creationId xmlns:p14="http://schemas.microsoft.com/office/powerpoint/2010/main" val="263632306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82563" y="1874838"/>
            <a:ext cx="4267200" cy="42973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2163" y="1874838"/>
            <a:ext cx="4267200" cy="42973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7"/>
          <p:cNvSpPr>
            <a:spLocks noGrp="1" noChangeArrowheads="1"/>
          </p:cNvSpPr>
          <p:nvPr>
            <p:ph type="sldNum" sz="quarter" idx="10"/>
          </p:nvPr>
        </p:nvSpPr>
        <p:spPr>
          <a:ln/>
        </p:spPr>
        <p:txBody>
          <a:bodyPr/>
          <a:lstStyle>
            <a:lvl1pPr>
              <a:defRPr/>
            </a:lvl1pPr>
          </a:lstStyle>
          <a:p>
            <a:pPr>
              <a:defRPr/>
            </a:pPr>
            <a:fld id="{197EA626-C7C9-40B4-A128-4C0400A8C48A}" type="slidenum">
              <a:rPr lang="en-US">
                <a:solidFill>
                  <a:srgbClr val="000000"/>
                </a:solidFill>
              </a:rPr>
              <a:pPr>
                <a:defRPr/>
              </a:pPr>
              <a:t>‹#›</a:t>
            </a:fld>
            <a:endParaRPr lang="en-US" dirty="0">
              <a:solidFill>
                <a:srgbClr val="000000"/>
              </a:solidFill>
            </a:endParaRPr>
          </a:p>
        </p:txBody>
      </p:sp>
      <p:sp>
        <p:nvSpPr>
          <p:cNvPr id="6" name="Rectangle 8"/>
          <p:cNvSpPr>
            <a:spLocks noGrp="1" noChangeArrowheads="1"/>
          </p:cNvSpPr>
          <p:nvPr>
            <p:ph type="ftr" sz="quarter" idx="11"/>
          </p:nvPr>
        </p:nvSpPr>
        <p:spPr>
          <a:ln/>
        </p:spPr>
        <p:txBody>
          <a:bodyPr/>
          <a:lstStyle>
            <a:lvl1pPr>
              <a:defRPr/>
            </a:lvl1pPr>
          </a:lstStyle>
          <a:p>
            <a:pPr>
              <a:defRPr/>
            </a:pPr>
            <a:r>
              <a:rPr lang="en-US" dirty="0">
                <a:solidFill>
                  <a:srgbClr val="000000"/>
                </a:solidFill>
              </a:rPr>
              <a:t>IBM Confidential</a:t>
            </a:r>
          </a:p>
        </p:txBody>
      </p:sp>
      <p:sp>
        <p:nvSpPr>
          <p:cNvPr id="7" name="Rectangle 9"/>
          <p:cNvSpPr>
            <a:spLocks noGrp="1" noChangeArrowheads="1"/>
          </p:cNvSpPr>
          <p:nvPr>
            <p:ph type="dt" sz="half" idx="12"/>
          </p:nvPr>
        </p:nvSpPr>
        <p:spPr>
          <a:ln/>
        </p:spPr>
        <p:txBody>
          <a:bodyPr/>
          <a:lstStyle>
            <a:lvl1pPr>
              <a:defRPr/>
            </a:lvl1pPr>
          </a:lstStyle>
          <a:p>
            <a:pPr>
              <a:defRPr/>
            </a:pPr>
            <a:fld id="{6BC1B0A1-743E-4887-B09C-25DE63D4B7E0}" type="datetime3">
              <a:rPr lang="en-US">
                <a:solidFill>
                  <a:srgbClr val="000000"/>
                </a:solidFill>
              </a:rPr>
              <a:pPr>
                <a:defRPr/>
              </a:pPr>
              <a:t>22 June 2011</a:t>
            </a:fld>
            <a:endParaRPr lang="en-US" dirty="0">
              <a:solidFill>
                <a:srgbClr val="000000"/>
              </a:solidFill>
            </a:endParaRPr>
          </a:p>
        </p:txBody>
      </p:sp>
    </p:spTree>
    <p:extLst>
      <p:ext uri="{BB962C8B-B14F-4D97-AF65-F5344CB8AC3E}">
        <p14:creationId xmlns:p14="http://schemas.microsoft.com/office/powerpoint/2010/main" val="39187300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7"/>
          <p:cNvSpPr>
            <a:spLocks noGrp="1" noChangeArrowheads="1"/>
          </p:cNvSpPr>
          <p:nvPr>
            <p:ph type="sldNum" sz="quarter" idx="10"/>
          </p:nvPr>
        </p:nvSpPr>
        <p:spPr>
          <a:ln/>
        </p:spPr>
        <p:txBody>
          <a:bodyPr/>
          <a:lstStyle>
            <a:lvl1pPr>
              <a:defRPr/>
            </a:lvl1pPr>
          </a:lstStyle>
          <a:p>
            <a:pPr>
              <a:defRPr/>
            </a:pPr>
            <a:fld id="{D93F7507-A403-4512-8E5C-754EF2EA3AA9}" type="slidenum">
              <a:rPr lang="en-US">
                <a:solidFill>
                  <a:srgbClr val="000000"/>
                </a:solidFill>
              </a:rPr>
              <a:pPr>
                <a:defRPr/>
              </a:pPr>
              <a:t>‹#›</a:t>
            </a:fld>
            <a:endParaRPr lang="en-US" dirty="0">
              <a:solidFill>
                <a:srgbClr val="000000"/>
              </a:solidFill>
            </a:endParaRPr>
          </a:p>
        </p:txBody>
      </p:sp>
      <p:sp>
        <p:nvSpPr>
          <p:cNvPr id="8" name="Rectangle 8"/>
          <p:cNvSpPr>
            <a:spLocks noGrp="1" noChangeArrowheads="1"/>
          </p:cNvSpPr>
          <p:nvPr>
            <p:ph type="ftr" sz="quarter" idx="11"/>
          </p:nvPr>
        </p:nvSpPr>
        <p:spPr>
          <a:ln/>
        </p:spPr>
        <p:txBody>
          <a:bodyPr/>
          <a:lstStyle>
            <a:lvl1pPr>
              <a:defRPr/>
            </a:lvl1pPr>
          </a:lstStyle>
          <a:p>
            <a:pPr>
              <a:defRPr/>
            </a:pPr>
            <a:r>
              <a:rPr lang="en-US" dirty="0">
                <a:solidFill>
                  <a:srgbClr val="000000"/>
                </a:solidFill>
              </a:rPr>
              <a:t>IBM Confidential</a:t>
            </a:r>
          </a:p>
        </p:txBody>
      </p:sp>
      <p:sp>
        <p:nvSpPr>
          <p:cNvPr id="9" name="Rectangle 9"/>
          <p:cNvSpPr>
            <a:spLocks noGrp="1" noChangeArrowheads="1"/>
          </p:cNvSpPr>
          <p:nvPr>
            <p:ph type="dt" sz="half" idx="12"/>
          </p:nvPr>
        </p:nvSpPr>
        <p:spPr>
          <a:ln/>
        </p:spPr>
        <p:txBody>
          <a:bodyPr/>
          <a:lstStyle>
            <a:lvl1pPr>
              <a:defRPr/>
            </a:lvl1pPr>
          </a:lstStyle>
          <a:p>
            <a:pPr>
              <a:defRPr/>
            </a:pPr>
            <a:fld id="{6BCE22EB-CA54-4303-ABD9-6FDCE1A4CB8A}" type="datetime3">
              <a:rPr lang="en-US">
                <a:solidFill>
                  <a:srgbClr val="000000"/>
                </a:solidFill>
              </a:rPr>
              <a:pPr>
                <a:defRPr/>
              </a:pPr>
              <a:t>22 June 2011</a:t>
            </a:fld>
            <a:endParaRPr lang="en-US" dirty="0">
              <a:solidFill>
                <a:srgbClr val="000000"/>
              </a:solidFill>
            </a:endParaRPr>
          </a:p>
        </p:txBody>
      </p:sp>
    </p:spTree>
    <p:extLst>
      <p:ext uri="{BB962C8B-B14F-4D97-AF65-F5344CB8AC3E}">
        <p14:creationId xmlns:p14="http://schemas.microsoft.com/office/powerpoint/2010/main" val="19898353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7"/>
          <p:cNvSpPr>
            <a:spLocks noGrp="1" noChangeArrowheads="1"/>
          </p:cNvSpPr>
          <p:nvPr>
            <p:ph type="sldNum" sz="quarter" idx="10"/>
          </p:nvPr>
        </p:nvSpPr>
        <p:spPr>
          <a:ln/>
        </p:spPr>
        <p:txBody>
          <a:bodyPr/>
          <a:lstStyle>
            <a:lvl1pPr>
              <a:defRPr/>
            </a:lvl1pPr>
          </a:lstStyle>
          <a:p>
            <a:pPr>
              <a:defRPr/>
            </a:pPr>
            <a:fld id="{7808EBB0-8178-4097-8627-174416003A00}" type="slidenum">
              <a:rPr lang="en-US">
                <a:solidFill>
                  <a:srgbClr val="000000"/>
                </a:solidFill>
              </a:rPr>
              <a:pPr>
                <a:defRPr/>
              </a:pPr>
              <a:t>‹#›</a:t>
            </a:fld>
            <a:endParaRPr lang="en-US" dirty="0">
              <a:solidFill>
                <a:srgbClr val="000000"/>
              </a:solidFill>
            </a:endParaRPr>
          </a:p>
        </p:txBody>
      </p:sp>
      <p:sp>
        <p:nvSpPr>
          <p:cNvPr id="4" name="Rectangle 8"/>
          <p:cNvSpPr>
            <a:spLocks noGrp="1" noChangeArrowheads="1"/>
          </p:cNvSpPr>
          <p:nvPr>
            <p:ph type="ftr" sz="quarter" idx="11"/>
          </p:nvPr>
        </p:nvSpPr>
        <p:spPr>
          <a:ln/>
        </p:spPr>
        <p:txBody>
          <a:bodyPr/>
          <a:lstStyle>
            <a:lvl1pPr>
              <a:defRPr/>
            </a:lvl1pPr>
          </a:lstStyle>
          <a:p>
            <a:pPr>
              <a:defRPr/>
            </a:pPr>
            <a:r>
              <a:rPr lang="en-US" dirty="0">
                <a:solidFill>
                  <a:srgbClr val="000000"/>
                </a:solidFill>
              </a:rPr>
              <a:t>IBM Confidential</a:t>
            </a:r>
          </a:p>
        </p:txBody>
      </p:sp>
      <p:sp>
        <p:nvSpPr>
          <p:cNvPr id="5" name="Rectangle 9"/>
          <p:cNvSpPr>
            <a:spLocks noGrp="1" noChangeArrowheads="1"/>
          </p:cNvSpPr>
          <p:nvPr>
            <p:ph type="dt" sz="half" idx="12"/>
          </p:nvPr>
        </p:nvSpPr>
        <p:spPr>
          <a:ln/>
        </p:spPr>
        <p:txBody>
          <a:bodyPr/>
          <a:lstStyle>
            <a:lvl1pPr>
              <a:defRPr/>
            </a:lvl1pPr>
          </a:lstStyle>
          <a:p>
            <a:pPr>
              <a:defRPr/>
            </a:pPr>
            <a:fld id="{B23936EF-4EA9-47AB-918F-7EC6E5962D2B}" type="datetime3">
              <a:rPr lang="en-US">
                <a:solidFill>
                  <a:srgbClr val="000000"/>
                </a:solidFill>
              </a:rPr>
              <a:pPr>
                <a:defRPr/>
              </a:pPr>
              <a:t>22 June 2011</a:t>
            </a:fld>
            <a:endParaRPr lang="en-US" dirty="0">
              <a:solidFill>
                <a:srgbClr val="000000"/>
              </a:solidFill>
            </a:endParaRPr>
          </a:p>
        </p:txBody>
      </p:sp>
    </p:spTree>
    <p:extLst>
      <p:ext uri="{BB962C8B-B14F-4D97-AF65-F5344CB8AC3E}">
        <p14:creationId xmlns:p14="http://schemas.microsoft.com/office/powerpoint/2010/main" val="2142228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a:ln/>
        </p:spPr>
        <p:txBody>
          <a:bodyPr/>
          <a:lstStyle>
            <a:lvl1pPr>
              <a:defRPr/>
            </a:lvl1pPr>
          </a:lstStyle>
          <a:p>
            <a:pPr>
              <a:defRPr/>
            </a:pPr>
            <a:fld id="{44894C68-4372-46B1-8F66-6743EE658FAD}" type="slidenum">
              <a:rPr lang="en-US">
                <a:solidFill>
                  <a:srgbClr val="000000"/>
                </a:solidFill>
              </a:rPr>
              <a:pPr>
                <a:defRPr/>
              </a:pPr>
              <a:t>‹#›</a:t>
            </a:fld>
            <a:endParaRPr lang="en-US" dirty="0">
              <a:solidFill>
                <a:srgbClr val="000000"/>
              </a:solidFill>
            </a:endParaRPr>
          </a:p>
        </p:txBody>
      </p:sp>
      <p:sp>
        <p:nvSpPr>
          <p:cNvPr id="3" name="Rectangle 8"/>
          <p:cNvSpPr>
            <a:spLocks noGrp="1" noChangeArrowheads="1"/>
          </p:cNvSpPr>
          <p:nvPr>
            <p:ph type="ftr" sz="quarter" idx="11"/>
          </p:nvPr>
        </p:nvSpPr>
        <p:spPr>
          <a:ln/>
        </p:spPr>
        <p:txBody>
          <a:bodyPr/>
          <a:lstStyle>
            <a:lvl1pPr>
              <a:defRPr/>
            </a:lvl1pPr>
          </a:lstStyle>
          <a:p>
            <a:pPr>
              <a:defRPr/>
            </a:pPr>
            <a:r>
              <a:rPr lang="en-US" dirty="0">
                <a:solidFill>
                  <a:srgbClr val="000000"/>
                </a:solidFill>
              </a:rPr>
              <a:t>IBM Confidential</a:t>
            </a:r>
          </a:p>
        </p:txBody>
      </p:sp>
      <p:sp>
        <p:nvSpPr>
          <p:cNvPr id="4" name="Rectangle 9"/>
          <p:cNvSpPr>
            <a:spLocks noGrp="1" noChangeArrowheads="1"/>
          </p:cNvSpPr>
          <p:nvPr>
            <p:ph type="dt" sz="half" idx="12"/>
          </p:nvPr>
        </p:nvSpPr>
        <p:spPr>
          <a:ln/>
        </p:spPr>
        <p:txBody>
          <a:bodyPr/>
          <a:lstStyle>
            <a:lvl1pPr>
              <a:defRPr/>
            </a:lvl1pPr>
          </a:lstStyle>
          <a:p>
            <a:pPr>
              <a:defRPr/>
            </a:pPr>
            <a:fld id="{423BF74D-8B5D-4B8B-8CC5-6181534C9A7D}" type="datetime3">
              <a:rPr lang="en-US">
                <a:solidFill>
                  <a:srgbClr val="000000"/>
                </a:solidFill>
              </a:rPr>
              <a:pPr>
                <a:defRPr/>
              </a:pPr>
              <a:t>22 June 2011</a:t>
            </a:fld>
            <a:endParaRPr lang="en-US" dirty="0">
              <a:solidFill>
                <a:srgbClr val="000000"/>
              </a:solidFill>
            </a:endParaRPr>
          </a:p>
        </p:txBody>
      </p:sp>
    </p:spTree>
    <p:extLst>
      <p:ext uri="{BB962C8B-B14F-4D97-AF65-F5344CB8AC3E}">
        <p14:creationId xmlns:p14="http://schemas.microsoft.com/office/powerpoint/2010/main" val="321924339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a:ln/>
        </p:spPr>
        <p:txBody>
          <a:bodyPr/>
          <a:lstStyle>
            <a:lvl1pPr>
              <a:defRPr/>
            </a:lvl1pPr>
          </a:lstStyle>
          <a:p>
            <a:pPr>
              <a:defRPr/>
            </a:pPr>
            <a:fld id="{44894C68-4372-46B1-8F66-6743EE658FAD}" type="slidenum">
              <a:rPr lang="en-US">
                <a:solidFill>
                  <a:srgbClr val="000000"/>
                </a:solidFill>
              </a:rPr>
              <a:pPr>
                <a:defRPr/>
              </a:pPr>
              <a:t>‹#›</a:t>
            </a:fld>
            <a:endParaRPr lang="en-US" dirty="0">
              <a:solidFill>
                <a:srgbClr val="000000"/>
              </a:solidFill>
            </a:endParaRPr>
          </a:p>
        </p:txBody>
      </p:sp>
      <p:sp>
        <p:nvSpPr>
          <p:cNvPr id="3" name="Rectangle 8"/>
          <p:cNvSpPr>
            <a:spLocks noGrp="1" noChangeArrowheads="1"/>
          </p:cNvSpPr>
          <p:nvPr>
            <p:ph type="ftr" sz="quarter" idx="11"/>
          </p:nvPr>
        </p:nvSpPr>
        <p:spPr>
          <a:ln/>
        </p:spPr>
        <p:txBody>
          <a:bodyPr/>
          <a:lstStyle>
            <a:lvl1pPr>
              <a:defRPr/>
            </a:lvl1pPr>
          </a:lstStyle>
          <a:p>
            <a:pPr>
              <a:defRPr/>
            </a:pPr>
            <a:r>
              <a:rPr lang="en-US" dirty="0">
                <a:solidFill>
                  <a:srgbClr val="000000"/>
                </a:solidFill>
              </a:rPr>
              <a:t>IBM Confidential</a:t>
            </a:r>
          </a:p>
        </p:txBody>
      </p:sp>
      <p:sp>
        <p:nvSpPr>
          <p:cNvPr id="4" name="Rectangle 9"/>
          <p:cNvSpPr>
            <a:spLocks noGrp="1" noChangeArrowheads="1"/>
          </p:cNvSpPr>
          <p:nvPr>
            <p:ph type="dt" sz="half" idx="12"/>
          </p:nvPr>
        </p:nvSpPr>
        <p:spPr>
          <a:ln/>
        </p:spPr>
        <p:txBody>
          <a:bodyPr/>
          <a:lstStyle>
            <a:lvl1pPr>
              <a:defRPr/>
            </a:lvl1pPr>
          </a:lstStyle>
          <a:p>
            <a:pPr>
              <a:defRPr/>
            </a:pPr>
            <a:fld id="{423BF74D-8B5D-4B8B-8CC5-6181534C9A7D}" type="datetime3">
              <a:rPr lang="en-US">
                <a:solidFill>
                  <a:srgbClr val="000000"/>
                </a:solidFill>
              </a:rPr>
              <a:pPr>
                <a:defRPr/>
              </a:pPr>
              <a:t>22 June 2011</a:t>
            </a:fld>
            <a:endParaRPr lang="en-US" dirty="0">
              <a:solidFill>
                <a:srgbClr val="000000"/>
              </a:solidFill>
            </a:endParaRPr>
          </a:p>
        </p:txBody>
      </p:sp>
    </p:spTree>
    <p:extLst>
      <p:ext uri="{BB962C8B-B14F-4D97-AF65-F5344CB8AC3E}">
        <p14:creationId xmlns:p14="http://schemas.microsoft.com/office/powerpoint/2010/main" val="163262699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sldNum" sz="quarter" idx="10"/>
          </p:nvPr>
        </p:nvSpPr>
        <p:spPr>
          <a:ln/>
        </p:spPr>
        <p:txBody>
          <a:bodyPr/>
          <a:lstStyle>
            <a:lvl1pPr>
              <a:defRPr/>
            </a:lvl1pPr>
          </a:lstStyle>
          <a:p>
            <a:pPr>
              <a:defRPr/>
            </a:pPr>
            <a:fld id="{DB07AC27-8D0F-4FCD-B733-44C10BCA766E}" type="slidenum">
              <a:rPr lang="en-US">
                <a:solidFill>
                  <a:srgbClr val="000000"/>
                </a:solidFill>
              </a:rPr>
              <a:pPr>
                <a:defRPr/>
              </a:pPr>
              <a:t>‹#›</a:t>
            </a:fld>
            <a:endParaRPr lang="en-US" dirty="0">
              <a:solidFill>
                <a:srgbClr val="000000"/>
              </a:solidFill>
            </a:endParaRPr>
          </a:p>
        </p:txBody>
      </p:sp>
      <p:sp>
        <p:nvSpPr>
          <p:cNvPr id="6" name="Rectangle 8"/>
          <p:cNvSpPr>
            <a:spLocks noGrp="1" noChangeArrowheads="1"/>
          </p:cNvSpPr>
          <p:nvPr>
            <p:ph type="ftr" sz="quarter" idx="11"/>
          </p:nvPr>
        </p:nvSpPr>
        <p:spPr>
          <a:ln/>
        </p:spPr>
        <p:txBody>
          <a:bodyPr/>
          <a:lstStyle>
            <a:lvl1pPr>
              <a:defRPr/>
            </a:lvl1pPr>
          </a:lstStyle>
          <a:p>
            <a:pPr>
              <a:defRPr/>
            </a:pPr>
            <a:r>
              <a:rPr lang="en-US" dirty="0">
                <a:solidFill>
                  <a:srgbClr val="000000"/>
                </a:solidFill>
              </a:rPr>
              <a:t>IBM Confidential</a:t>
            </a:r>
          </a:p>
        </p:txBody>
      </p:sp>
      <p:sp>
        <p:nvSpPr>
          <p:cNvPr id="7" name="Rectangle 9"/>
          <p:cNvSpPr>
            <a:spLocks noGrp="1" noChangeArrowheads="1"/>
          </p:cNvSpPr>
          <p:nvPr>
            <p:ph type="dt" sz="half" idx="12"/>
          </p:nvPr>
        </p:nvSpPr>
        <p:spPr>
          <a:ln/>
        </p:spPr>
        <p:txBody>
          <a:bodyPr/>
          <a:lstStyle>
            <a:lvl1pPr>
              <a:defRPr/>
            </a:lvl1pPr>
          </a:lstStyle>
          <a:p>
            <a:pPr>
              <a:defRPr/>
            </a:pPr>
            <a:fld id="{B449C5C6-9FF5-4893-9347-FB87F4AB4DD2}" type="datetime3">
              <a:rPr lang="en-US">
                <a:solidFill>
                  <a:srgbClr val="000000"/>
                </a:solidFill>
              </a:rPr>
              <a:pPr>
                <a:defRPr/>
              </a:pPr>
              <a:t>22 June 2011</a:t>
            </a:fld>
            <a:endParaRPr lang="en-US" dirty="0">
              <a:solidFill>
                <a:srgbClr val="000000"/>
              </a:solidFill>
            </a:endParaRPr>
          </a:p>
        </p:txBody>
      </p:sp>
    </p:spTree>
    <p:extLst>
      <p:ext uri="{BB962C8B-B14F-4D97-AF65-F5344CB8AC3E}">
        <p14:creationId xmlns:p14="http://schemas.microsoft.com/office/powerpoint/2010/main" val="125196221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sldNum" sz="quarter" idx="10"/>
          </p:nvPr>
        </p:nvSpPr>
        <p:spPr>
          <a:ln/>
        </p:spPr>
        <p:txBody>
          <a:bodyPr/>
          <a:lstStyle>
            <a:lvl1pPr>
              <a:defRPr/>
            </a:lvl1pPr>
          </a:lstStyle>
          <a:p>
            <a:pPr>
              <a:defRPr/>
            </a:pPr>
            <a:fld id="{5EC214BE-1ABC-4662-8595-B8C50C633CB1}" type="slidenum">
              <a:rPr lang="en-US">
                <a:solidFill>
                  <a:srgbClr val="000000"/>
                </a:solidFill>
              </a:rPr>
              <a:pPr>
                <a:defRPr/>
              </a:pPr>
              <a:t>‹#›</a:t>
            </a:fld>
            <a:endParaRPr lang="en-US" dirty="0">
              <a:solidFill>
                <a:srgbClr val="000000"/>
              </a:solidFill>
            </a:endParaRPr>
          </a:p>
        </p:txBody>
      </p:sp>
      <p:sp>
        <p:nvSpPr>
          <p:cNvPr id="6" name="Rectangle 8"/>
          <p:cNvSpPr>
            <a:spLocks noGrp="1" noChangeArrowheads="1"/>
          </p:cNvSpPr>
          <p:nvPr>
            <p:ph type="ftr" sz="quarter" idx="11"/>
          </p:nvPr>
        </p:nvSpPr>
        <p:spPr>
          <a:ln/>
        </p:spPr>
        <p:txBody>
          <a:bodyPr/>
          <a:lstStyle>
            <a:lvl1pPr>
              <a:defRPr/>
            </a:lvl1pPr>
          </a:lstStyle>
          <a:p>
            <a:pPr>
              <a:defRPr/>
            </a:pPr>
            <a:r>
              <a:rPr lang="en-US" dirty="0">
                <a:solidFill>
                  <a:srgbClr val="000000"/>
                </a:solidFill>
              </a:rPr>
              <a:t>IBM Confidential</a:t>
            </a:r>
          </a:p>
        </p:txBody>
      </p:sp>
      <p:sp>
        <p:nvSpPr>
          <p:cNvPr id="7" name="Rectangle 9"/>
          <p:cNvSpPr>
            <a:spLocks noGrp="1" noChangeArrowheads="1"/>
          </p:cNvSpPr>
          <p:nvPr>
            <p:ph type="dt" sz="half" idx="12"/>
          </p:nvPr>
        </p:nvSpPr>
        <p:spPr>
          <a:ln/>
        </p:spPr>
        <p:txBody>
          <a:bodyPr/>
          <a:lstStyle>
            <a:lvl1pPr>
              <a:defRPr/>
            </a:lvl1pPr>
          </a:lstStyle>
          <a:p>
            <a:pPr>
              <a:defRPr/>
            </a:pPr>
            <a:fld id="{6CFC6CBA-7BFF-4A9A-8BB1-373E3F0348B6}" type="datetime3">
              <a:rPr lang="en-US">
                <a:solidFill>
                  <a:srgbClr val="000000"/>
                </a:solidFill>
              </a:rPr>
              <a:pPr>
                <a:defRPr/>
              </a:pPr>
              <a:t>22 June 2011</a:t>
            </a:fld>
            <a:endParaRPr lang="en-US" dirty="0">
              <a:solidFill>
                <a:srgbClr val="000000"/>
              </a:solidFill>
            </a:endParaRPr>
          </a:p>
        </p:txBody>
      </p:sp>
    </p:spTree>
    <p:extLst>
      <p:ext uri="{BB962C8B-B14F-4D97-AF65-F5344CB8AC3E}">
        <p14:creationId xmlns:p14="http://schemas.microsoft.com/office/powerpoint/2010/main" val="28954427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sldNum" sz="quarter" idx="10"/>
          </p:nvPr>
        </p:nvSpPr>
        <p:spPr>
          <a:ln/>
        </p:spPr>
        <p:txBody>
          <a:bodyPr/>
          <a:lstStyle>
            <a:lvl1pPr>
              <a:defRPr/>
            </a:lvl1pPr>
          </a:lstStyle>
          <a:p>
            <a:pPr>
              <a:defRPr/>
            </a:pPr>
            <a:fld id="{6C0D523D-6698-47B5-A218-97F670BA9BF4}" type="slidenum">
              <a:rPr lang="en-US">
                <a:solidFill>
                  <a:srgbClr val="000000"/>
                </a:solidFill>
              </a:rPr>
              <a:pPr>
                <a:defRPr/>
              </a:pPr>
              <a:t>‹#›</a:t>
            </a:fld>
            <a:endParaRPr lang="en-US" dirty="0">
              <a:solidFill>
                <a:srgbClr val="000000"/>
              </a:solidFill>
            </a:endParaRPr>
          </a:p>
        </p:txBody>
      </p:sp>
      <p:sp>
        <p:nvSpPr>
          <p:cNvPr id="5" name="Rectangle 8"/>
          <p:cNvSpPr>
            <a:spLocks noGrp="1" noChangeArrowheads="1"/>
          </p:cNvSpPr>
          <p:nvPr>
            <p:ph type="ftr" sz="quarter" idx="11"/>
          </p:nvPr>
        </p:nvSpPr>
        <p:spPr>
          <a:ln/>
        </p:spPr>
        <p:txBody>
          <a:bodyPr/>
          <a:lstStyle>
            <a:lvl1pPr>
              <a:defRPr/>
            </a:lvl1pPr>
          </a:lstStyle>
          <a:p>
            <a:pPr>
              <a:defRPr/>
            </a:pPr>
            <a:r>
              <a:rPr lang="en-US" dirty="0">
                <a:solidFill>
                  <a:srgbClr val="000000"/>
                </a:solidFill>
              </a:rPr>
              <a:t>IBM Confidential</a:t>
            </a:r>
          </a:p>
        </p:txBody>
      </p:sp>
      <p:sp>
        <p:nvSpPr>
          <p:cNvPr id="6" name="Rectangle 9"/>
          <p:cNvSpPr>
            <a:spLocks noGrp="1" noChangeArrowheads="1"/>
          </p:cNvSpPr>
          <p:nvPr>
            <p:ph type="dt" sz="half" idx="12"/>
          </p:nvPr>
        </p:nvSpPr>
        <p:spPr>
          <a:ln/>
        </p:spPr>
        <p:txBody>
          <a:bodyPr/>
          <a:lstStyle>
            <a:lvl1pPr>
              <a:defRPr/>
            </a:lvl1pPr>
          </a:lstStyle>
          <a:p>
            <a:pPr>
              <a:defRPr/>
            </a:pPr>
            <a:fld id="{2FE5ED2D-05E6-4749-98A5-9B6910E678EF}" type="datetime3">
              <a:rPr lang="en-US">
                <a:solidFill>
                  <a:srgbClr val="000000"/>
                </a:solidFill>
              </a:rPr>
              <a:pPr>
                <a:defRPr/>
              </a:pPr>
              <a:t>22 June 2011</a:t>
            </a:fld>
            <a:endParaRPr lang="en-US" dirty="0">
              <a:solidFill>
                <a:srgbClr val="000000"/>
              </a:solidFill>
            </a:endParaRPr>
          </a:p>
        </p:txBody>
      </p:sp>
    </p:spTree>
    <p:extLst>
      <p:ext uri="{BB962C8B-B14F-4D97-AF65-F5344CB8AC3E}">
        <p14:creationId xmlns:p14="http://schemas.microsoft.com/office/powerpoint/2010/main" val="93423081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593725"/>
            <a:ext cx="2171700" cy="55784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82563" y="593725"/>
            <a:ext cx="6362700" cy="55784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sldNum" sz="quarter" idx="10"/>
          </p:nvPr>
        </p:nvSpPr>
        <p:spPr>
          <a:ln/>
        </p:spPr>
        <p:txBody>
          <a:bodyPr/>
          <a:lstStyle>
            <a:lvl1pPr>
              <a:defRPr/>
            </a:lvl1pPr>
          </a:lstStyle>
          <a:p>
            <a:pPr>
              <a:defRPr/>
            </a:pPr>
            <a:fld id="{384A2C1D-BE5D-4FE2-99AF-B9F476BFA2D0}" type="slidenum">
              <a:rPr lang="en-US">
                <a:solidFill>
                  <a:srgbClr val="000000"/>
                </a:solidFill>
              </a:rPr>
              <a:pPr>
                <a:defRPr/>
              </a:pPr>
              <a:t>‹#›</a:t>
            </a:fld>
            <a:endParaRPr lang="en-US" dirty="0">
              <a:solidFill>
                <a:srgbClr val="000000"/>
              </a:solidFill>
            </a:endParaRPr>
          </a:p>
        </p:txBody>
      </p:sp>
      <p:sp>
        <p:nvSpPr>
          <p:cNvPr id="5" name="Rectangle 8"/>
          <p:cNvSpPr>
            <a:spLocks noGrp="1" noChangeArrowheads="1"/>
          </p:cNvSpPr>
          <p:nvPr>
            <p:ph type="ftr" sz="quarter" idx="11"/>
          </p:nvPr>
        </p:nvSpPr>
        <p:spPr>
          <a:ln/>
        </p:spPr>
        <p:txBody>
          <a:bodyPr/>
          <a:lstStyle>
            <a:lvl1pPr>
              <a:defRPr/>
            </a:lvl1pPr>
          </a:lstStyle>
          <a:p>
            <a:pPr>
              <a:defRPr/>
            </a:pPr>
            <a:r>
              <a:rPr lang="en-US" dirty="0">
                <a:solidFill>
                  <a:srgbClr val="000000"/>
                </a:solidFill>
              </a:rPr>
              <a:t>IBM Confidential</a:t>
            </a:r>
          </a:p>
        </p:txBody>
      </p:sp>
      <p:sp>
        <p:nvSpPr>
          <p:cNvPr id="6" name="Rectangle 9"/>
          <p:cNvSpPr>
            <a:spLocks noGrp="1" noChangeArrowheads="1"/>
          </p:cNvSpPr>
          <p:nvPr>
            <p:ph type="dt" sz="half" idx="12"/>
          </p:nvPr>
        </p:nvSpPr>
        <p:spPr>
          <a:ln/>
        </p:spPr>
        <p:txBody>
          <a:bodyPr/>
          <a:lstStyle>
            <a:lvl1pPr>
              <a:defRPr/>
            </a:lvl1pPr>
          </a:lstStyle>
          <a:p>
            <a:pPr>
              <a:defRPr/>
            </a:pPr>
            <a:fld id="{A6D2DA99-F9DC-4FB0-89DE-0D5473273663}" type="datetime3">
              <a:rPr lang="en-US">
                <a:solidFill>
                  <a:srgbClr val="000000"/>
                </a:solidFill>
              </a:rPr>
              <a:pPr>
                <a:defRPr/>
              </a:pPr>
              <a:t>22 June 2011</a:t>
            </a:fld>
            <a:endParaRPr lang="en-US" dirty="0">
              <a:solidFill>
                <a:srgbClr val="000000"/>
              </a:solidFill>
            </a:endParaRPr>
          </a:p>
        </p:txBody>
      </p:sp>
    </p:spTree>
    <p:extLst>
      <p:ext uri="{BB962C8B-B14F-4D97-AF65-F5344CB8AC3E}">
        <p14:creationId xmlns:p14="http://schemas.microsoft.com/office/powerpoint/2010/main" val="118534993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047803129"/>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14518723"/>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931325249"/>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32761945"/>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30386798"/>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sldNum" sz="quarter" idx="10"/>
          </p:nvPr>
        </p:nvSpPr>
        <p:spPr>
          <a:ln/>
        </p:spPr>
        <p:txBody>
          <a:bodyPr/>
          <a:lstStyle>
            <a:lvl1pPr>
              <a:defRPr/>
            </a:lvl1pPr>
          </a:lstStyle>
          <a:p>
            <a:pPr>
              <a:defRPr/>
            </a:pPr>
            <a:fld id="{DB07AC27-8D0F-4FCD-B733-44C10BCA766E}" type="slidenum">
              <a:rPr lang="en-US">
                <a:solidFill>
                  <a:srgbClr val="000000"/>
                </a:solidFill>
              </a:rPr>
              <a:pPr>
                <a:defRPr/>
              </a:pPr>
              <a:t>‹#›</a:t>
            </a:fld>
            <a:endParaRPr lang="en-US" dirty="0">
              <a:solidFill>
                <a:srgbClr val="000000"/>
              </a:solidFill>
            </a:endParaRPr>
          </a:p>
        </p:txBody>
      </p:sp>
      <p:sp>
        <p:nvSpPr>
          <p:cNvPr id="6" name="Rectangle 8"/>
          <p:cNvSpPr>
            <a:spLocks noGrp="1" noChangeArrowheads="1"/>
          </p:cNvSpPr>
          <p:nvPr>
            <p:ph type="ftr" sz="quarter" idx="11"/>
          </p:nvPr>
        </p:nvSpPr>
        <p:spPr>
          <a:ln/>
        </p:spPr>
        <p:txBody>
          <a:bodyPr/>
          <a:lstStyle>
            <a:lvl1pPr>
              <a:defRPr/>
            </a:lvl1pPr>
          </a:lstStyle>
          <a:p>
            <a:pPr>
              <a:defRPr/>
            </a:pPr>
            <a:r>
              <a:rPr lang="en-US" dirty="0">
                <a:solidFill>
                  <a:srgbClr val="000000"/>
                </a:solidFill>
              </a:rPr>
              <a:t>IBM Confidential</a:t>
            </a:r>
          </a:p>
        </p:txBody>
      </p:sp>
      <p:sp>
        <p:nvSpPr>
          <p:cNvPr id="7" name="Rectangle 9"/>
          <p:cNvSpPr>
            <a:spLocks noGrp="1" noChangeArrowheads="1"/>
          </p:cNvSpPr>
          <p:nvPr>
            <p:ph type="dt" sz="half" idx="12"/>
          </p:nvPr>
        </p:nvSpPr>
        <p:spPr>
          <a:ln/>
        </p:spPr>
        <p:txBody>
          <a:bodyPr/>
          <a:lstStyle>
            <a:lvl1pPr>
              <a:defRPr/>
            </a:lvl1pPr>
          </a:lstStyle>
          <a:p>
            <a:pPr>
              <a:defRPr/>
            </a:pPr>
            <a:fld id="{B449C5C6-9FF5-4893-9347-FB87F4AB4DD2}" type="datetime3">
              <a:rPr lang="en-US">
                <a:solidFill>
                  <a:srgbClr val="000000"/>
                </a:solidFill>
              </a:rPr>
              <a:pPr>
                <a:defRPr/>
              </a:pPr>
              <a:t>22 June 2011</a:t>
            </a:fld>
            <a:endParaRPr lang="en-US" dirty="0">
              <a:solidFill>
                <a:srgbClr val="000000"/>
              </a:solidFill>
            </a:endParaRPr>
          </a:p>
        </p:txBody>
      </p:sp>
    </p:spTree>
    <p:extLst>
      <p:ext uri="{BB962C8B-B14F-4D97-AF65-F5344CB8AC3E}">
        <p14:creationId xmlns:p14="http://schemas.microsoft.com/office/powerpoint/2010/main" val="248089120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47311172"/>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6909582"/>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52189994"/>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893299552"/>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90806063"/>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146050"/>
            <a:ext cx="2114550" cy="59801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23838" y="146050"/>
            <a:ext cx="6196012" cy="598011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62400078"/>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51599409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6989103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61498995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82563" y="1874838"/>
            <a:ext cx="4267200" cy="2871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2163" y="1874838"/>
            <a:ext cx="4267200" cy="2871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322005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sldNum" sz="quarter" idx="10"/>
          </p:nvPr>
        </p:nvSpPr>
        <p:spPr>
          <a:ln/>
        </p:spPr>
        <p:txBody>
          <a:bodyPr/>
          <a:lstStyle>
            <a:lvl1pPr>
              <a:defRPr/>
            </a:lvl1pPr>
          </a:lstStyle>
          <a:p>
            <a:pPr>
              <a:defRPr/>
            </a:pPr>
            <a:fld id="{5EC214BE-1ABC-4662-8595-B8C50C633CB1}" type="slidenum">
              <a:rPr lang="en-US">
                <a:solidFill>
                  <a:srgbClr val="000000"/>
                </a:solidFill>
              </a:rPr>
              <a:pPr>
                <a:defRPr/>
              </a:pPr>
              <a:t>‹#›</a:t>
            </a:fld>
            <a:endParaRPr lang="en-US" dirty="0">
              <a:solidFill>
                <a:srgbClr val="000000"/>
              </a:solidFill>
            </a:endParaRPr>
          </a:p>
        </p:txBody>
      </p:sp>
      <p:sp>
        <p:nvSpPr>
          <p:cNvPr id="6" name="Rectangle 8"/>
          <p:cNvSpPr>
            <a:spLocks noGrp="1" noChangeArrowheads="1"/>
          </p:cNvSpPr>
          <p:nvPr>
            <p:ph type="ftr" sz="quarter" idx="11"/>
          </p:nvPr>
        </p:nvSpPr>
        <p:spPr>
          <a:ln/>
        </p:spPr>
        <p:txBody>
          <a:bodyPr/>
          <a:lstStyle>
            <a:lvl1pPr>
              <a:defRPr/>
            </a:lvl1pPr>
          </a:lstStyle>
          <a:p>
            <a:pPr>
              <a:defRPr/>
            </a:pPr>
            <a:r>
              <a:rPr lang="en-US" dirty="0">
                <a:solidFill>
                  <a:srgbClr val="000000"/>
                </a:solidFill>
              </a:rPr>
              <a:t>IBM Confidential</a:t>
            </a:r>
          </a:p>
        </p:txBody>
      </p:sp>
      <p:sp>
        <p:nvSpPr>
          <p:cNvPr id="7" name="Rectangle 9"/>
          <p:cNvSpPr>
            <a:spLocks noGrp="1" noChangeArrowheads="1"/>
          </p:cNvSpPr>
          <p:nvPr>
            <p:ph type="dt" sz="half" idx="12"/>
          </p:nvPr>
        </p:nvSpPr>
        <p:spPr>
          <a:ln/>
        </p:spPr>
        <p:txBody>
          <a:bodyPr/>
          <a:lstStyle>
            <a:lvl1pPr>
              <a:defRPr/>
            </a:lvl1pPr>
          </a:lstStyle>
          <a:p>
            <a:pPr>
              <a:defRPr/>
            </a:pPr>
            <a:fld id="{6CFC6CBA-7BFF-4A9A-8BB1-373E3F0348B6}" type="datetime3">
              <a:rPr lang="en-US">
                <a:solidFill>
                  <a:srgbClr val="000000"/>
                </a:solidFill>
              </a:rPr>
              <a:pPr>
                <a:defRPr/>
              </a:pPr>
              <a:t>22 June 2011</a:t>
            </a:fld>
            <a:endParaRPr lang="en-US" dirty="0">
              <a:solidFill>
                <a:srgbClr val="000000"/>
              </a:solidFill>
            </a:endParaRPr>
          </a:p>
        </p:txBody>
      </p:sp>
    </p:spTree>
    <p:extLst>
      <p:ext uri="{BB962C8B-B14F-4D97-AF65-F5344CB8AC3E}">
        <p14:creationId xmlns:p14="http://schemas.microsoft.com/office/powerpoint/2010/main" val="240692993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1846182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6017435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474897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25878828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84053341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118163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593725"/>
            <a:ext cx="2171700" cy="4152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82563" y="593725"/>
            <a:ext cx="6362700" cy="4152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7187132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592225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9386714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07425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4.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6" Type="http://schemas.openxmlformats.org/officeDocument/2006/relationships/image" Target="../media/image2.png"/><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4.jpe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6" Type="http://schemas.openxmlformats.org/officeDocument/2006/relationships/image" Target="../media/image2.png"/><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image" Target="../media/image4.jpeg"/><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6" Type="http://schemas.openxmlformats.org/officeDocument/2006/relationships/image" Target="../media/image2.png"/><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image" Target="../media/image4.jpeg"/><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image" Target="../media/image1.jpeg"/><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theme" Target="../theme/theme6.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theme" Target="../theme/theme7.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image" Target="../media/image6.jpeg"/><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theme" Target="../theme/theme8.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image" Target="../media/image8.png"/><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image" Target="../media/image7.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image" Target="../media/image9.png"/><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theme" Target="../theme/theme9.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3" descr="white-blue-banner"/>
          <p:cNvPicPr>
            <a:picLocks noChangeAspect="1" noChangeArrowheads="1"/>
          </p:cNvPicPr>
          <p:nvPr userDrawn="1"/>
        </p:nvPicPr>
        <p:blipFill>
          <a:blip r:embed="rId13" cstate="print"/>
          <a:srcRect/>
          <a:stretch>
            <a:fillRect/>
          </a:stretch>
        </p:blipFill>
        <p:spPr bwMode="auto">
          <a:xfrm>
            <a:off x="0" y="0"/>
            <a:ext cx="9144000" cy="546100"/>
          </a:xfrm>
          <a:prstGeom prst="rect">
            <a:avLst/>
          </a:prstGeom>
          <a:noFill/>
          <a:ln w="9525">
            <a:noFill/>
            <a:miter lim="800000"/>
            <a:headEnd/>
            <a:tailEnd/>
          </a:ln>
        </p:spPr>
      </p:pic>
      <p:sp>
        <p:nvSpPr>
          <p:cNvPr id="1027" name="Rectangle 3"/>
          <p:cNvSpPr>
            <a:spLocks noGrp="1" noChangeArrowheads="1"/>
          </p:cNvSpPr>
          <p:nvPr>
            <p:ph type="body" idx="1"/>
          </p:nvPr>
        </p:nvSpPr>
        <p:spPr bwMode="auto">
          <a:xfrm>
            <a:off x="182563" y="1874838"/>
            <a:ext cx="8686800" cy="42973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7588" name="Line 4"/>
          <p:cNvSpPr>
            <a:spLocks noChangeShapeType="1"/>
          </p:cNvSpPr>
          <p:nvPr/>
        </p:nvSpPr>
        <p:spPr bwMode="auto">
          <a:xfrm flipV="1">
            <a:off x="274638" y="549275"/>
            <a:ext cx="8594725" cy="0"/>
          </a:xfrm>
          <a:prstGeom prst="line">
            <a:avLst/>
          </a:prstGeom>
          <a:noFill/>
          <a:ln w="9525">
            <a:solidFill>
              <a:schemeClr val="tx1"/>
            </a:solidFill>
            <a:round/>
            <a:headEnd/>
            <a:tailEnd/>
          </a:ln>
          <a:effectLst/>
        </p:spPr>
        <p:txBody>
          <a:bodyPr/>
          <a:lstStyle/>
          <a:p>
            <a:pPr fontAlgn="base">
              <a:lnSpc>
                <a:spcPct val="90000"/>
              </a:lnSpc>
              <a:spcBef>
                <a:spcPct val="0"/>
              </a:spcBef>
              <a:spcAft>
                <a:spcPct val="0"/>
              </a:spcAft>
              <a:defRPr/>
            </a:pPr>
            <a:endParaRPr lang="en-US" sz="2200" dirty="0">
              <a:solidFill>
                <a:srgbClr val="7889FB"/>
              </a:solidFill>
            </a:endParaRPr>
          </a:p>
        </p:txBody>
      </p:sp>
      <p:sp>
        <p:nvSpPr>
          <p:cNvPr id="15" name="Rectangle 6"/>
          <p:cNvSpPr>
            <a:spLocks noChangeArrowheads="1"/>
          </p:cNvSpPr>
          <p:nvPr/>
        </p:nvSpPr>
        <p:spPr bwMode="black">
          <a:xfrm>
            <a:off x="7589838" y="6537325"/>
            <a:ext cx="1371600" cy="184150"/>
          </a:xfrm>
          <a:prstGeom prst="rect">
            <a:avLst/>
          </a:prstGeom>
          <a:noFill/>
          <a:ln w="9525">
            <a:noFill/>
            <a:miter lim="800000"/>
            <a:headEnd/>
            <a:tailEnd/>
          </a:ln>
        </p:spPr>
        <p:txBody>
          <a:bodyPr lIns="92075" tIns="46038" rIns="92075" bIns="46038"/>
          <a:lstStyle/>
          <a:p>
            <a:pPr algn="r" fontAlgn="base">
              <a:spcBef>
                <a:spcPct val="0"/>
              </a:spcBef>
              <a:spcAft>
                <a:spcPct val="0"/>
              </a:spcAft>
              <a:defRPr/>
            </a:pPr>
            <a:r>
              <a:rPr lang="en-US" sz="800" dirty="0">
                <a:solidFill>
                  <a:srgbClr val="000000"/>
                </a:solidFill>
              </a:rPr>
              <a:t>© 2011 IBM Corporation</a:t>
            </a:r>
            <a:endParaRPr lang="en-US" dirty="0">
              <a:solidFill>
                <a:srgbClr val="000000"/>
              </a:solidFill>
            </a:endParaRPr>
          </a:p>
        </p:txBody>
      </p:sp>
      <p:sp>
        <p:nvSpPr>
          <p:cNvPr id="67591" name="Rectangle 7"/>
          <p:cNvSpPr>
            <a:spLocks noGrp="1" noChangeArrowheads="1"/>
          </p:cNvSpPr>
          <p:nvPr>
            <p:ph type="sldNum" sz="quarter" idx="4"/>
          </p:nvPr>
        </p:nvSpPr>
        <p:spPr bwMode="black">
          <a:xfrm>
            <a:off x="182563" y="6537325"/>
            <a:ext cx="366712"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nSpc>
                <a:spcPct val="100000"/>
              </a:lnSpc>
              <a:defRPr sz="800" smtClean="0">
                <a:solidFill>
                  <a:schemeClr val="tx1"/>
                </a:solidFill>
                <a:latin typeface="Arial" charset="0"/>
                <a:cs typeface="Arial" charset="0"/>
              </a:defRPr>
            </a:lvl1pPr>
          </a:lstStyle>
          <a:p>
            <a:pPr fontAlgn="base">
              <a:spcBef>
                <a:spcPct val="0"/>
              </a:spcBef>
              <a:spcAft>
                <a:spcPct val="0"/>
              </a:spcAft>
              <a:defRPr/>
            </a:pPr>
            <a:fld id="{D88D396D-329B-4E61-85C1-D172DE8BFFE8}" type="slidenum">
              <a:rPr lang="en-US">
                <a:solidFill>
                  <a:srgbClr val="000000"/>
                </a:solidFill>
              </a:rPr>
              <a:pPr fontAlgn="base">
                <a:spcBef>
                  <a:spcPct val="0"/>
                </a:spcBef>
                <a:spcAft>
                  <a:spcPct val="0"/>
                </a:spcAft>
                <a:defRPr/>
              </a:pPr>
              <a:t>‹#›</a:t>
            </a:fld>
            <a:endParaRPr lang="en-US" dirty="0">
              <a:solidFill>
                <a:srgbClr val="000000"/>
              </a:solidFill>
            </a:endParaRPr>
          </a:p>
        </p:txBody>
      </p:sp>
      <p:sp>
        <p:nvSpPr>
          <p:cNvPr id="67592" name="Rectangle 8"/>
          <p:cNvSpPr>
            <a:spLocks noGrp="1" noChangeArrowheads="1"/>
          </p:cNvSpPr>
          <p:nvPr>
            <p:ph type="ftr" sz="quarter" idx="3"/>
          </p:nvPr>
        </p:nvSpPr>
        <p:spPr bwMode="auto">
          <a:xfrm>
            <a:off x="1554163" y="6537325"/>
            <a:ext cx="5943600"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nSpc>
                <a:spcPct val="100000"/>
              </a:lnSpc>
              <a:defRPr sz="800" smtClean="0">
                <a:solidFill>
                  <a:schemeClr val="tx1"/>
                </a:solidFill>
                <a:latin typeface="Arial" charset="0"/>
                <a:cs typeface="Arial" charset="0"/>
              </a:defRPr>
            </a:lvl1pPr>
          </a:lstStyle>
          <a:p>
            <a:pPr fontAlgn="base">
              <a:spcBef>
                <a:spcPct val="0"/>
              </a:spcBef>
              <a:spcAft>
                <a:spcPct val="0"/>
              </a:spcAft>
              <a:defRPr/>
            </a:pPr>
            <a:r>
              <a:rPr lang="en-US" dirty="0">
                <a:solidFill>
                  <a:srgbClr val="000000"/>
                </a:solidFill>
              </a:rPr>
              <a:t>IBM Confidential</a:t>
            </a:r>
          </a:p>
        </p:txBody>
      </p:sp>
      <p:sp>
        <p:nvSpPr>
          <p:cNvPr id="67593" name="Rectangle 9"/>
          <p:cNvSpPr>
            <a:spLocks noGrp="1" noChangeArrowheads="1"/>
          </p:cNvSpPr>
          <p:nvPr>
            <p:ph type="dt" sz="half" idx="2"/>
          </p:nvPr>
        </p:nvSpPr>
        <p:spPr bwMode="auto">
          <a:xfrm>
            <a:off x="549275" y="6537325"/>
            <a:ext cx="1004888"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nSpc>
                <a:spcPct val="100000"/>
              </a:lnSpc>
              <a:defRPr sz="800" smtClean="0">
                <a:solidFill>
                  <a:schemeClr val="tx1"/>
                </a:solidFill>
                <a:latin typeface="Arial" charset="0"/>
                <a:cs typeface="Arial" charset="0"/>
              </a:defRPr>
            </a:lvl1pPr>
          </a:lstStyle>
          <a:p>
            <a:pPr fontAlgn="base">
              <a:spcBef>
                <a:spcPct val="0"/>
              </a:spcBef>
              <a:spcAft>
                <a:spcPct val="0"/>
              </a:spcAft>
              <a:defRPr/>
            </a:pPr>
            <a:fld id="{56D56072-2DB8-4186-9D68-72ED8A7EC182}" type="datetime3">
              <a:rPr lang="en-US">
                <a:solidFill>
                  <a:srgbClr val="000000"/>
                </a:solidFill>
              </a:rPr>
              <a:pPr fontAlgn="base">
                <a:spcBef>
                  <a:spcPct val="0"/>
                </a:spcBef>
                <a:spcAft>
                  <a:spcPct val="0"/>
                </a:spcAft>
                <a:defRPr/>
              </a:pPr>
              <a:t>22 June 2011</a:t>
            </a:fld>
            <a:endParaRPr lang="en-US" dirty="0">
              <a:solidFill>
                <a:srgbClr val="000000"/>
              </a:solidFill>
            </a:endParaRPr>
          </a:p>
        </p:txBody>
      </p:sp>
      <p:pic>
        <p:nvPicPr>
          <p:cNvPr id="1033" name="Picture 10" descr="R120_G137_B251-200"/>
          <p:cNvPicPr>
            <a:picLocks noChangeAspect="1" noChangeArrowheads="1"/>
          </p:cNvPicPr>
          <p:nvPr/>
        </p:nvPicPr>
        <p:blipFill>
          <a:blip r:embed="rId14" cstate="print"/>
          <a:srcRect/>
          <a:stretch>
            <a:fillRect/>
          </a:stretch>
        </p:blipFill>
        <p:spPr bwMode="auto">
          <a:xfrm>
            <a:off x="8280400" y="227013"/>
            <a:ext cx="588963" cy="236537"/>
          </a:xfrm>
          <a:prstGeom prst="rect">
            <a:avLst/>
          </a:prstGeom>
          <a:noFill/>
          <a:ln w="9525">
            <a:noFill/>
            <a:miter lim="800000"/>
            <a:headEnd/>
            <a:tailEnd/>
          </a:ln>
        </p:spPr>
      </p:pic>
      <p:sp>
        <p:nvSpPr>
          <p:cNvPr id="1034" name="Rectangle 13"/>
          <p:cNvSpPr>
            <a:spLocks noGrp="1" noChangeArrowheads="1"/>
          </p:cNvSpPr>
          <p:nvPr>
            <p:ph type="title"/>
          </p:nvPr>
        </p:nvSpPr>
        <p:spPr bwMode="auto">
          <a:xfrm>
            <a:off x="182563" y="593725"/>
            <a:ext cx="8686800" cy="6397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67609" name="Rectangle 25"/>
          <p:cNvSpPr>
            <a:spLocks noChangeArrowheads="1"/>
          </p:cNvSpPr>
          <p:nvPr userDrawn="1"/>
        </p:nvSpPr>
        <p:spPr bwMode="auto">
          <a:xfrm>
            <a:off x="158750" y="228600"/>
            <a:ext cx="2251075" cy="388938"/>
          </a:xfrm>
          <a:prstGeom prst="rect">
            <a:avLst/>
          </a:prstGeom>
          <a:noFill/>
          <a:ln w="9525">
            <a:noFill/>
            <a:miter lim="800000"/>
            <a:headEnd/>
            <a:tailEnd/>
          </a:ln>
          <a:effectLst/>
        </p:spPr>
        <p:txBody>
          <a:bodyPr wrap="none">
            <a:spAutoFit/>
          </a:bodyPr>
          <a:lstStyle/>
          <a:p>
            <a:pPr algn="r" eaLnBrk="0" fontAlgn="base" hangingPunct="0">
              <a:spcBef>
                <a:spcPct val="0"/>
              </a:spcBef>
              <a:spcAft>
                <a:spcPts val="900"/>
              </a:spcAft>
              <a:defRPr/>
            </a:pPr>
            <a:r>
              <a:rPr lang="en-GB" sz="1200" b="1" dirty="0">
                <a:solidFill>
                  <a:srgbClr val="000000"/>
                </a:solidFill>
                <a:ea typeface="ＭＳ Ｐゴシック" pitchFamily="1" charset="-128"/>
              </a:rPr>
              <a:t>Business Analytics software</a:t>
            </a:r>
          </a:p>
        </p:txBody>
      </p:sp>
    </p:spTree>
    <p:extLst>
      <p:ext uri="{BB962C8B-B14F-4D97-AF65-F5344CB8AC3E}">
        <p14:creationId xmlns:p14="http://schemas.microsoft.com/office/powerpoint/2010/main" val="30049410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0" fontAlgn="base" hangingPunct="0">
        <a:lnSpc>
          <a:spcPct val="90000"/>
        </a:lnSpc>
        <a:spcBef>
          <a:spcPct val="0"/>
        </a:spcBef>
        <a:spcAft>
          <a:spcPct val="0"/>
        </a:spcAft>
        <a:defRPr sz="2200">
          <a:solidFill>
            <a:schemeClr val="hlink"/>
          </a:solidFill>
          <a:latin typeface="+mj-lt"/>
          <a:ea typeface="+mj-ea"/>
          <a:cs typeface="+mj-cs"/>
        </a:defRPr>
      </a:lvl1pPr>
      <a:lvl2pPr algn="l" rtl="0" eaLnBrk="0" fontAlgn="base" hangingPunct="0">
        <a:lnSpc>
          <a:spcPct val="90000"/>
        </a:lnSpc>
        <a:spcBef>
          <a:spcPct val="0"/>
        </a:spcBef>
        <a:spcAft>
          <a:spcPct val="0"/>
        </a:spcAft>
        <a:defRPr sz="2200">
          <a:solidFill>
            <a:schemeClr val="hlink"/>
          </a:solidFill>
          <a:latin typeface="Arial" charset="0"/>
        </a:defRPr>
      </a:lvl2pPr>
      <a:lvl3pPr algn="l" rtl="0" eaLnBrk="0" fontAlgn="base" hangingPunct="0">
        <a:lnSpc>
          <a:spcPct val="90000"/>
        </a:lnSpc>
        <a:spcBef>
          <a:spcPct val="0"/>
        </a:spcBef>
        <a:spcAft>
          <a:spcPct val="0"/>
        </a:spcAft>
        <a:defRPr sz="2200">
          <a:solidFill>
            <a:schemeClr val="hlink"/>
          </a:solidFill>
          <a:latin typeface="Arial" charset="0"/>
        </a:defRPr>
      </a:lvl3pPr>
      <a:lvl4pPr algn="l" rtl="0" eaLnBrk="0" fontAlgn="base" hangingPunct="0">
        <a:lnSpc>
          <a:spcPct val="90000"/>
        </a:lnSpc>
        <a:spcBef>
          <a:spcPct val="0"/>
        </a:spcBef>
        <a:spcAft>
          <a:spcPct val="0"/>
        </a:spcAft>
        <a:defRPr sz="2200">
          <a:solidFill>
            <a:schemeClr val="hlink"/>
          </a:solidFill>
          <a:latin typeface="Arial" charset="0"/>
        </a:defRPr>
      </a:lvl4pPr>
      <a:lvl5pPr algn="l" rtl="0" eaLnBrk="0" fontAlgn="base" hangingPunct="0">
        <a:lnSpc>
          <a:spcPct val="90000"/>
        </a:lnSpc>
        <a:spcBef>
          <a:spcPct val="0"/>
        </a:spcBef>
        <a:spcAft>
          <a:spcPct val="0"/>
        </a:spcAft>
        <a:defRPr sz="2200">
          <a:solidFill>
            <a:schemeClr val="hlink"/>
          </a:solidFill>
          <a:latin typeface="Arial" charset="0"/>
        </a:defRPr>
      </a:lvl5pPr>
      <a:lvl6pPr marL="457200" algn="l" rtl="0" fontAlgn="base">
        <a:lnSpc>
          <a:spcPct val="90000"/>
        </a:lnSpc>
        <a:spcBef>
          <a:spcPct val="0"/>
        </a:spcBef>
        <a:spcAft>
          <a:spcPct val="0"/>
        </a:spcAft>
        <a:defRPr sz="2200">
          <a:solidFill>
            <a:schemeClr val="hlink"/>
          </a:solidFill>
          <a:latin typeface="Arial" charset="0"/>
        </a:defRPr>
      </a:lvl6pPr>
      <a:lvl7pPr marL="914400" algn="l" rtl="0" fontAlgn="base">
        <a:lnSpc>
          <a:spcPct val="90000"/>
        </a:lnSpc>
        <a:spcBef>
          <a:spcPct val="0"/>
        </a:spcBef>
        <a:spcAft>
          <a:spcPct val="0"/>
        </a:spcAft>
        <a:defRPr sz="2200">
          <a:solidFill>
            <a:schemeClr val="hlink"/>
          </a:solidFill>
          <a:latin typeface="Arial" charset="0"/>
        </a:defRPr>
      </a:lvl7pPr>
      <a:lvl8pPr marL="1371600" algn="l" rtl="0" fontAlgn="base">
        <a:lnSpc>
          <a:spcPct val="90000"/>
        </a:lnSpc>
        <a:spcBef>
          <a:spcPct val="0"/>
        </a:spcBef>
        <a:spcAft>
          <a:spcPct val="0"/>
        </a:spcAft>
        <a:defRPr sz="2200">
          <a:solidFill>
            <a:schemeClr val="hlink"/>
          </a:solidFill>
          <a:latin typeface="Arial" charset="0"/>
        </a:defRPr>
      </a:lvl8pPr>
      <a:lvl9pPr marL="1828800" algn="l" rtl="0" fontAlgn="base">
        <a:lnSpc>
          <a:spcPct val="90000"/>
        </a:lnSpc>
        <a:spcBef>
          <a:spcPct val="0"/>
        </a:spcBef>
        <a:spcAft>
          <a:spcPct val="0"/>
        </a:spcAft>
        <a:defRPr sz="2200">
          <a:solidFill>
            <a:schemeClr val="hlink"/>
          </a:solidFill>
          <a:latin typeface="Arial" charset="0"/>
        </a:defRPr>
      </a:lvl9pPr>
    </p:titleStyle>
    <p:bodyStyle>
      <a:lvl1pPr marL="173038" indent="-173038" algn="l" rtl="0" eaLnBrk="0" fontAlgn="base" hangingPunct="0">
        <a:spcBef>
          <a:spcPct val="50000"/>
        </a:spcBef>
        <a:spcAft>
          <a:spcPct val="0"/>
        </a:spcAft>
        <a:buClr>
          <a:schemeClr val="tx1"/>
        </a:buClr>
        <a:buFont typeface="Wingdings" pitchFamily="2" charset="2"/>
        <a:buChar char="§"/>
        <a:defRPr sz="1600">
          <a:solidFill>
            <a:schemeClr val="tx1"/>
          </a:solidFill>
          <a:latin typeface="+mn-lt"/>
          <a:ea typeface="+mn-ea"/>
          <a:cs typeface="+mn-cs"/>
        </a:defRPr>
      </a:lvl1pPr>
      <a:lvl2pPr marL="509588" indent="-163513" algn="l" rtl="0" eaLnBrk="0" fontAlgn="base" hangingPunct="0">
        <a:spcBef>
          <a:spcPct val="0"/>
        </a:spcBef>
        <a:spcAft>
          <a:spcPct val="0"/>
        </a:spcAft>
        <a:buClr>
          <a:schemeClr val="tx1"/>
        </a:buClr>
        <a:buFont typeface="Arial" pitchFamily="34" charset="0"/>
        <a:buChar char="–"/>
        <a:defRPr sz="1600">
          <a:solidFill>
            <a:schemeClr val="tx1"/>
          </a:solidFill>
          <a:latin typeface="+mn-lt"/>
        </a:defRPr>
      </a:lvl2pPr>
      <a:lvl3pPr marL="855663" indent="-173038" algn="l" rtl="0" eaLnBrk="0" fontAlgn="base" hangingPunct="0">
        <a:spcBef>
          <a:spcPct val="0"/>
        </a:spcBef>
        <a:spcAft>
          <a:spcPct val="0"/>
        </a:spcAft>
        <a:buClr>
          <a:schemeClr val="tx1"/>
        </a:buClr>
        <a:buChar char="•"/>
        <a:defRPr sz="1600">
          <a:solidFill>
            <a:schemeClr val="tx1"/>
          </a:solidFill>
          <a:latin typeface="+mn-lt"/>
        </a:defRPr>
      </a:lvl3pPr>
      <a:lvl4pPr marL="1203325" indent="-173038" algn="l" rtl="0" eaLnBrk="0" fontAlgn="base" hangingPunct="0">
        <a:spcBef>
          <a:spcPct val="20000"/>
        </a:spcBef>
        <a:spcAft>
          <a:spcPct val="0"/>
        </a:spcAft>
        <a:buClr>
          <a:schemeClr val="bg1"/>
        </a:buClr>
        <a:defRPr sz="1600">
          <a:solidFill>
            <a:schemeClr val="bg1"/>
          </a:solidFill>
          <a:latin typeface="+mn-lt"/>
        </a:defRPr>
      </a:lvl4pPr>
      <a:lvl5pPr marL="1539875" indent="-163513" algn="l" rtl="0" eaLnBrk="0" fontAlgn="base" hangingPunct="0">
        <a:spcBef>
          <a:spcPct val="20000"/>
        </a:spcBef>
        <a:spcAft>
          <a:spcPct val="0"/>
        </a:spcAft>
        <a:buClr>
          <a:schemeClr val="bg1"/>
        </a:buClr>
        <a:buChar char="»"/>
        <a:defRPr sz="1600">
          <a:solidFill>
            <a:schemeClr val="bg1"/>
          </a:solidFill>
          <a:latin typeface="+mn-lt"/>
        </a:defRPr>
      </a:lvl5pPr>
      <a:lvl6pPr marL="1997075" indent="-163513" algn="l" rtl="0" fontAlgn="base">
        <a:spcBef>
          <a:spcPct val="20000"/>
        </a:spcBef>
        <a:spcAft>
          <a:spcPct val="0"/>
        </a:spcAft>
        <a:buClr>
          <a:schemeClr val="bg1"/>
        </a:buClr>
        <a:buChar char="»"/>
        <a:defRPr sz="1600">
          <a:solidFill>
            <a:schemeClr val="bg1"/>
          </a:solidFill>
          <a:latin typeface="+mn-lt"/>
        </a:defRPr>
      </a:lvl6pPr>
      <a:lvl7pPr marL="2454275" indent="-163513" algn="l" rtl="0" fontAlgn="base">
        <a:spcBef>
          <a:spcPct val="20000"/>
        </a:spcBef>
        <a:spcAft>
          <a:spcPct val="0"/>
        </a:spcAft>
        <a:buClr>
          <a:schemeClr val="bg1"/>
        </a:buClr>
        <a:buChar char="»"/>
        <a:defRPr sz="1600">
          <a:solidFill>
            <a:schemeClr val="bg1"/>
          </a:solidFill>
          <a:latin typeface="+mn-lt"/>
        </a:defRPr>
      </a:lvl7pPr>
      <a:lvl8pPr marL="2911475" indent="-163513" algn="l" rtl="0" fontAlgn="base">
        <a:spcBef>
          <a:spcPct val="20000"/>
        </a:spcBef>
        <a:spcAft>
          <a:spcPct val="0"/>
        </a:spcAft>
        <a:buClr>
          <a:schemeClr val="bg1"/>
        </a:buClr>
        <a:buChar char="»"/>
        <a:defRPr sz="1600">
          <a:solidFill>
            <a:schemeClr val="bg1"/>
          </a:solidFill>
          <a:latin typeface="+mn-lt"/>
        </a:defRPr>
      </a:lvl8pPr>
      <a:lvl9pPr marL="3368675" indent="-163513" algn="l" rtl="0" fontAlgn="base">
        <a:spcBef>
          <a:spcPct val="20000"/>
        </a:spcBef>
        <a:spcAft>
          <a:spcPct val="0"/>
        </a:spcAft>
        <a:buClr>
          <a:schemeClr val="bg1"/>
        </a:buClr>
        <a:buChar char="»"/>
        <a:defRPr sz="16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0" descr="white-green-banner"/>
          <p:cNvPicPr>
            <a:picLocks noChangeAspect="1" noChangeArrowheads="1"/>
          </p:cNvPicPr>
          <p:nvPr/>
        </p:nvPicPr>
        <p:blipFill>
          <a:blip r:embed="rId15" cstate="print"/>
          <a:srcRect/>
          <a:stretch>
            <a:fillRect/>
          </a:stretch>
        </p:blipFill>
        <p:spPr bwMode="auto">
          <a:xfrm>
            <a:off x="0" y="0"/>
            <a:ext cx="9144000" cy="546100"/>
          </a:xfrm>
          <a:prstGeom prst="rect">
            <a:avLst/>
          </a:prstGeom>
          <a:noFill/>
          <a:ln w="9525">
            <a:noFill/>
            <a:miter lim="800000"/>
            <a:headEnd/>
            <a:tailEnd/>
          </a:ln>
        </p:spPr>
      </p:pic>
      <p:sp>
        <p:nvSpPr>
          <p:cNvPr id="1027" name="Rectangle 3"/>
          <p:cNvSpPr>
            <a:spLocks noGrp="1" noChangeArrowheads="1"/>
          </p:cNvSpPr>
          <p:nvPr>
            <p:ph type="body" idx="1"/>
          </p:nvPr>
        </p:nvSpPr>
        <p:spPr bwMode="auto">
          <a:xfrm>
            <a:off x="182563" y="1874838"/>
            <a:ext cx="8686800" cy="44799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
        <p:nvSpPr>
          <p:cNvPr id="1028" name="Line 4"/>
          <p:cNvSpPr>
            <a:spLocks noChangeShapeType="1"/>
          </p:cNvSpPr>
          <p:nvPr/>
        </p:nvSpPr>
        <p:spPr bwMode="auto">
          <a:xfrm flipV="1">
            <a:off x="274638" y="549275"/>
            <a:ext cx="8594725" cy="0"/>
          </a:xfrm>
          <a:prstGeom prst="line">
            <a:avLst/>
          </a:prstGeom>
          <a:noFill/>
          <a:ln w="9525">
            <a:solidFill>
              <a:schemeClr val="tx1"/>
            </a:solidFill>
            <a:round/>
            <a:headEnd/>
            <a:tailEnd/>
          </a:ln>
        </p:spPr>
        <p:txBody>
          <a:bodyPr/>
          <a:lstStyle/>
          <a:p>
            <a:pPr fontAlgn="base">
              <a:spcBef>
                <a:spcPct val="0"/>
              </a:spcBef>
              <a:spcAft>
                <a:spcPct val="0"/>
              </a:spcAft>
            </a:pPr>
            <a:endParaRPr lang="en-US" sz="2200">
              <a:solidFill>
                <a:srgbClr val="7889FB"/>
              </a:solidFill>
              <a:cs typeface="Arial" pitchFamily="34" charset="0"/>
            </a:endParaRPr>
          </a:p>
        </p:txBody>
      </p:sp>
      <p:sp>
        <p:nvSpPr>
          <p:cNvPr id="1029" name="Rectangle 6"/>
          <p:cNvSpPr>
            <a:spLocks noChangeArrowheads="1"/>
          </p:cNvSpPr>
          <p:nvPr/>
        </p:nvSpPr>
        <p:spPr bwMode="black">
          <a:xfrm>
            <a:off x="7589838" y="6537325"/>
            <a:ext cx="1371600" cy="184150"/>
          </a:xfrm>
          <a:prstGeom prst="rect">
            <a:avLst/>
          </a:prstGeom>
          <a:noFill/>
          <a:ln w="9525">
            <a:noFill/>
            <a:miter lim="800000"/>
            <a:headEnd/>
            <a:tailEnd/>
          </a:ln>
        </p:spPr>
        <p:txBody>
          <a:bodyPr lIns="92075" tIns="46038" rIns="92075" bIns="46038"/>
          <a:lstStyle/>
          <a:p>
            <a:pPr algn="r" fontAlgn="base">
              <a:spcBef>
                <a:spcPct val="0"/>
              </a:spcBef>
              <a:spcAft>
                <a:spcPct val="0"/>
              </a:spcAft>
            </a:pPr>
            <a:r>
              <a:rPr lang="en-US" sz="800">
                <a:solidFill>
                  <a:srgbClr val="000000"/>
                </a:solidFill>
                <a:cs typeface="Arial" pitchFamily="34" charset="0"/>
              </a:rPr>
              <a:t>© 2010 IBM Corporation</a:t>
            </a:r>
            <a:endParaRPr lang="en-US">
              <a:solidFill>
                <a:srgbClr val="000000"/>
              </a:solidFill>
              <a:cs typeface="Arial" pitchFamily="34" charset="0"/>
            </a:endParaRPr>
          </a:p>
        </p:txBody>
      </p:sp>
      <p:sp>
        <p:nvSpPr>
          <p:cNvPr id="67591" name="Rectangle 7"/>
          <p:cNvSpPr>
            <a:spLocks noGrp="1" noChangeArrowheads="1"/>
          </p:cNvSpPr>
          <p:nvPr>
            <p:ph type="sldNum" sz="quarter" idx="4"/>
          </p:nvPr>
        </p:nvSpPr>
        <p:spPr bwMode="black">
          <a:xfrm>
            <a:off x="182563" y="6537325"/>
            <a:ext cx="366712"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800">
                <a:solidFill>
                  <a:schemeClr val="tx1"/>
                </a:solidFill>
              </a:defRPr>
            </a:lvl1pPr>
          </a:lstStyle>
          <a:p>
            <a:pPr fontAlgn="base">
              <a:spcBef>
                <a:spcPct val="0"/>
              </a:spcBef>
              <a:spcAft>
                <a:spcPct val="0"/>
              </a:spcAft>
              <a:defRPr/>
            </a:pPr>
            <a:fld id="{8933319B-4266-4058-AFB2-8EED5BC1C820}" type="slidenum">
              <a:rPr lang="en-US">
                <a:solidFill>
                  <a:srgbClr val="000000"/>
                </a:solidFill>
                <a:cs typeface="Arial" pitchFamily="34" charset="0"/>
              </a:rPr>
              <a:pPr fontAlgn="base">
                <a:spcBef>
                  <a:spcPct val="0"/>
                </a:spcBef>
                <a:spcAft>
                  <a:spcPct val="0"/>
                </a:spcAft>
                <a:defRPr/>
              </a:pPr>
              <a:t>‹#›</a:t>
            </a:fld>
            <a:endParaRPr lang="en-US">
              <a:solidFill>
                <a:srgbClr val="000000"/>
              </a:solidFill>
              <a:cs typeface="Arial" pitchFamily="34" charset="0"/>
            </a:endParaRPr>
          </a:p>
        </p:txBody>
      </p:sp>
      <p:sp>
        <p:nvSpPr>
          <p:cNvPr id="67592" name="Rectangle 8"/>
          <p:cNvSpPr>
            <a:spLocks noGrp="1" noChangeArrowheads="1"/>
          </p:cNvSpPr>
          <p:nvPr>
            <p:ph type="ftr" sz="quarter" idx="3"/>
          </p:nvPr>
        </p:nvSpPr>
        <p:spPr bwMode="auto">
          <a:xfrm>
            <a:off x="1554163" y="6537325"/>
            <a:ext cx="5943600"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nSpc>
                <a:spcPct val="100000"/>
              </a:lnSpc>
              <a:defRPr sz="800">
                <a:solidFill>
                  <a:schemeClr val="tx1"/>
                </a:solidFill>
                <a:latin typeface="Arial" charset="0"/>
                <a:ea typeface="+mn-ea"/>
                <a:cs typeface="Arial" charset="0"/>
              </a:defRPr>
            </a:lvl1pPr>
          </a:lstStyle>
          <a:p>
            <a:pPr fontAlgn="base">
              <a:spcBef>
                <a:spcPct val="0"/>
              </a:spcBef>
              <a:spcAft>
                <a:spcPct val="0"/>
              </a:spcAft>
              <a:defRPr/>
            </a:pPr>
            <a:r>
              <a:rPr lang="en-US">
                <a:solidFill>
                  <a:srgbClr val="000000"/>
                </a:solidFill>
              </a:rPr>
              <a:t>IBM Confidential</a:t>
            </a:r>
          </a:p>
        </p:txBody>
      </p:sp>
      <p:sp>
        <p:nvSpPr>
          <p:cNvPr id="67593" name="Rectangle 9"/>
          <p:cNvSpPr>
            <a:spLocks noGrp="1" noChangeArrowheads="1"/>
          </p:cNvSpPr>
          <p:nvPr>
            <p:ph type="dt" sz="half" idx="2"/>
          </p:nvPr>
        </p:nvSpPr>
        <p:spPr bwMode="auto">
          <a:xfrm>
            <a:off x="549275" y="6537325"/>
            <a:ext cx="1004888"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800">
                <a:solidFill>
                  <a:schemeClr val="tx1"/>
                </a:solidFill>
              </a:defRPr>
            </a:lvl1pPr>
          </a:lstStyle>
          <a:p>
            <a:pPr fontAlgn="base">
              <a:spcBef>
                <a:spcPct val="0"/>
              </a:spcBef>
              <a:spcAft>
                <a:spcPct val="0"/>
              </a:spcAft>
              <a:defRPr/>
            </a:pPr>
            <a:fld id="{7D6F3610-855E-4DAF-8578-FEFCB2375271}" type="datetime1">
              <a:rPr lang="en-US">
                <a:solidFill>
                  <a:srgbClr val="000000"/>
                </a:solidFill>
                <a:cs typeface="Arial" pitchFamily="34" charset="0"/>
              </a:rPr>
              <a:pPr fontAlgn="base">
                <a:spcBef>
                  <a:spcPct val="0"/>
                </a:spcBef>
                <a:spcAft>
                  <a:spcPct val="0"/>
                </a:spcAft>
                <a:defRPr/>
              </a:pPr>
              <a:t>06/22/2011</a:t>
            </a:fld>
            <a:endParaRPr lang="en-US">
              <a:solidFill>
                <a:srgbClr val="000000"/>
              </a:solidFill>
              <a:cs typeface="Arial" pitchFamily="34" charset="0"/>
            </a:endParaRPr>
          </a:p>
        </p:txBody>
      </p:sp>
      <p:pic>
        <p:nvPicPr>
          <p:cNvPr id="1033" name="Picture 10" descr="R120_G137_B251-200"/>
          <p:cNvPicPr>
            <a:picLocks noChangeAspect="1" noChangeArrowheads="1"/>
          </p:cNvPicPr>
          <p:nvPr/>
        </p:nvPicPr>
        <p:blipFill>
          <a:blip r:embed="rId16" cstate="print"/>
          <a:srcRect/>
          <a:stretch>
            <a:fillRect/>
          </a:stretch>
        </p:blipFill>
        <p:spPr bwMode="auto">
          <a:xfrm>
            <a:off x="8280400" y="227013"/>
            <a:ext cx="588963" cy="236537"/>
          </a:xfrm>
          <a:prstGeom prst="rect">
            <a:avLst/>
          </a:prstGeom>
          <a:noFill/>
          <a:ln w="9525">
            <a:noFill/>
            <a:miter lim="800000"/>
            <a:headEnd/>
            <a:tailEnd/>
          </a:ln>
        </p:spPr>
      </p:pic>
      <p:sp>
        <p:nvSpPr>
          <p:cNvPr id="1034" name="Rectangle 13"/>
          <p:cNvSpPr>
            <a:spLocks noGrp="1" noChangeArrowheads="1"/>
          </p:cNvSpPr>
          <p:nvPr>
            <p:ph type="title"/>
          </p:nvPr>
        </p:nvSpPr>
        <p:spPr bwMode="auto">
          <a:xfrm>
            <a:off x="182563" y="593725"/>
            <a:ext cx="8686800" cy="6397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1035" name="Text Box 46"/>
          <p:cNvSpPr txBox="1">
            <a:spLocks noChangeArrowheads="1"/>
          </p:cNvSpPr>
          <p:nvPr/>
        </p:nvSpPr>
        <p:spPr bwMode="auto">
          <a:xfrm>
            <a:off x="182563" y="136525"/>
            <a:ext cx="7769225" cy="366713"/>
          </a:xfrm>
          <a:prstGeom prst="rect">
            <a:avLst/>
          </a:prstGeom>
          <a:noFill/>
          <a:ln w="9525">
            <a:noFill/>
            <a:miter lim="800000"/>
            <a:headEnd/>
            <a:tailEnd/>
          </a:ln>
        </p:spPr>
        <p:txBody>
          <a:bodyPr tIns="0" bIns="0" anchor="b"/>
          <a:lstStyle>
            <a:lvl1pPr eaLnBrk="0" hangingPunct="0">
              <a:defRPr sz="2200">
                <a:solidFill>
                  <a:schemeClr val="hlink"/>
                </a:solidFill>
                <a:latin typeface="Arial" pitchFamily="34" charset="0"/>
                <a:cs typeface="Arial" pitchFamily="34" charset="0"/>
              </a:defRPr>
            </a:lvl1pPr>
            <a:lvl2pPr marL="37931725" indent="-37474525" eaLnBrk="0" hangingPunct="0">
              <a:defRPr sz="2200">
                <a:solidFill>
                  <a:schemeClr val="hlink"/>
                </a:solidFill>
                <a:latin typeface="Arial" pitchFamily="34" charset="0"/>
                <a:cs typeface="Arial" pitchFamily="34" charset="0"/>
              </a:defRPr>
            </a:lvl2pPr>
            <a:lvl3pPr eaLnBrk="0" hangingPunct="0">
              <a:defRPr sz="2200">
                <a:solidFill>
                  <a:schemeClr val="hlink"/>
                </a:solidFill>
                <a:latin typeface="Arial" pitchFamily="34" charset="0"/>
                <a:cs typeface="Arial" pitchFamily="34" charset="0"/>
              </a:defRPr>
            </a:lvl3pPr>
            <a:lvl4pPr eaLnBrk="0" hangingPunct="0">
              <a:defRPr sz="2200">
                <a:solidFill>
                  <a:schemeClr val="hlink"/>
                </a:solidFill>
                <a:latin typeface="Arial" pitchFamily="34" charset="0"/>
                <a:cs typeface="Arial" pitchFamily="34" charset="0"/>
              </a:defRPr>
            </a:lvl4pPr>
            <a:lvl5pPr eaLnBrk="0" hangingPunct="0">
              <a:defRPr sz="2200">
                <a:solidFill>
                  <a:schemeClr val="hlink"/>
                </a:solidFill>
                <a:latin typeface="Arial" pitchFamily="34" charset="0"/>
                <a:cs typeface="Arial" pitchFamily="34" charset="0"/>
              </a:defRPr>
            </a:lvl5pPr>
            <a:lvl6pPr marL="457200" eaLnBrk="0" fontAlgn="base" hangingPunct="0">
              <a:spcBef>
                <a:spcPct val="0"/>
              </a:spcBef>
              <a:spcAft>
                <a:spcPct val="0"/>
              </a:spcAft>
              <a:defRPr sz="2200">
                <a:solidFill>
                  <a:schemeClr val="hlink"/>
                </a:solidFill>
                <a:latin typeface="Arial" pitchFamily="34" charset="0"/>
                <a:cs typeface="Arial" pitchFamily="34" charset="0"/>
              </a:defRPr>
            </a:lvl6pPr>
            <a:lvl7pPr marL="914400" eaLnBrk="0" fontAlgn="base" hangingPunct="0">
              <a:spcBef>
                <a:spcPct val="0"/>
              </a:spcBef>
              <a:spcAft>
                <a:spcPct val="0"/>
              </a:spcAft>
              <a:defRPr sz="2200">
                <a:solidFill>
                  <a:schemeClr val="hlink"/>
                </a:solidFill>
                <a:latin typeface="Arial" pitchFamily="34" charset="0"/>
                <a:cs typeface="Arial" pitchFamily="34" charset="0"/>
              </a:defRPr>
            </a:lvl7pPr>
            <a:lvl8pPr marL="1371600" eaLnBrk="0" fontAlgn="base" hangingPunct="0">
              <a:spcBef>
                <a:spcPct val="0"/>
              </a:spcBef>
              <a:spcAft>
                <a:spcPct val="0"/>
              </a:spcAft>
              <a:defRPr sz="2200">
                <a:solidFill>
                  <a:schemeClr val="hlink"/>
                </a:solidFill>
                <a:latin typeface="Arial" pitchFamily="34" charset="0"/>
                <a:cs typeface="Arial" pitchFamily="34" charset="0"/>
              </a:defRPr>
            </a:lvl8pPr>
            <a:lvl9pPr marL="1828800" eaLnBrk="0" fontAlgn="base" hangingPunct="0">
              <a:spcBef>
                <a:spcPct val="0"/>
              </a:spcBef>
              <a:spcAft>
                <a:spcPct val="0"/>
              </a:spcAft>
              <a:defRPr sz="2200">
                <a:solidFill>
                  <a:schemeClr val="hlink"/>
                </a:solidFill>
                <a:latin typeface="Arial" pitchFamily="34" charset="0"/>
                <a:cs typeface="Arial" pitchFamily="34" charset="0"/>
              </a:defRPr>
            </a:lvl9pPr>
          </a:lstStyle>
          <a:p>
            <a:pPr eaLnBrk="1" fontAlgn="base" hangingPunct="1">
              <a:spcBef>
                <a:spcPct val="0"/>
              </a:spcBef>
              <a:spcAft>
                <a:spcPts val="900"/>
              </a:spcAft>
              <a:defRPr/>
            </a:pPr>
            <a:r>
              <a:rPr lang="en-US" sz="1000" smtClean="0">
                <a:solidFill>
                  <a:srgbClr val="000000"/>
                </a:solidFill>
              </a:rPr>
              <a:t>Information Management</a:t>
            </a:r>
          </a:p>
        </p:txBody>
      </p:sp>
    </p:spTree>
    <p:extLst>
      <p:ext uri="{BB962C8B-B14F-4D97-AF65-F5344CB8AC3E}">
        <p14:creationId xmlns:p14="http://schemas.microsoft.com/office/powerpoint/2010/main" val="85293454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hf hdr="0" ftr="0" dt="0"/>
  <p:txStyles>
    <p:titleStyle>
      <a:lvl1pPr algn="l" rtl="0" eaLnBrk="0" fontAlgn="base" hangingPunct="0">
        <a:lnSpc>
          <a:spcPct val="90000"/>
        </a:lnSpc>
        <a:spcBef>
          <a:spcPct val="0"/>
        </a:spcBef>
        <a:spcAft>
          <a:spcPct val="0"/>
        </a:spcAft>
        <a:defRPr sz="2200">
          <a:solidFill>
            <a:schemeClr val="hlink"/>
          </a:solidFill>
          <a:latin typeface="+mj-lt"/>
          <a:ea typeface="MS PGothic" pitchFamily="34" charset="-128"/>
          <a:cs typeface="+mj-cs"/>
        </a:defRPr>
      </a:lvl1pPr>
      <a:lvl2pPr algn="l" rtl="0" eaLnBrk="0" fontAlgn="base" hangingPunct="0">
        <a:lnSpc>
          <a:spcPct val="90000"/>
        </a:lnSpc>
        <a:spcBef>
          <a:spcPct val="0"/>
        </a:spcBef>
        <a:spcAft>
          <a:spcPct val="0"/>
        </a:spcAft>
        <a:defRPr sz="2200">
          <a:solidFill>
            <a:schemeClr val="hlink"/>
          </a:solidFill>
          <a:latin typeface="Arial" charset="0"/>
          <a:ea typeface="MS PGothic" pitchFamily="34" charset="-128"/>
        </a:defRPr>
      </a:lvl2pPr>
      <a:lvl3pPr algn="l" rtl="0" eaLnBrk="0" fontAlgn="base" hangingPunct="0">
        <a:lnSpc>
          <a:spcPct val="90000"/>
        </a:lnSpc>
        <a:spcBef>
          <a:spcPct val="0"/>
        </a:spcBef>
        <a:spcAft>
          <a:spcPct val="0"/>
        </a:spcAft>
        <a:defRPr sz="2200">
          <a:solidFill>
            <a:schemeClr val="hlink"/>
          </a:solidFill>
          <a:latin typeface="Arial" charset="0"/>
          <a:ea typeface="MS PGothic" pitchFamily="34" charset="-128"/>
        </a:defRPr>
      </a:lvl3pPr>
      <a:lvl4pPr algn="l" rtl="0" eaLnBrk="0" fontAlgn="base" hangingPunct="0">
        <a:lnSpc>
          <a:spcPct val="90000"/>
        </a:lnSpc>
        <a:spcBef>
          <a:spcPct val="0"/>
        </a:spcBef>
        <a:spcAft>
          <a:spcPct val="0"/>
        </a:spcAft>
        <a:defRPr sz="2200">
          <a:solidFill>
            <a:schemeClr val="hlink"/>
          </a:solidFill>
          <a:latin typeface="Arial" charset="0"/>
          <a:ea typeface="MS PGothic" pitchFamily="34" charset="-128"/>
        </a:defRPr>
      </a:lvl4pPr>
      <a:lvl5pPr algn="l" rtl="0" eaLnBrk="0" fontAlgn="base" hangingPunct="0">
        <a:lnSpc>
          <a:spcPct val="90000"/>
        </a:lnSpc>
        <a:spcBef>
          <a:spcPct val="0"/>
        </a:spcBef>
        <a:spcAft>
          <a:spcPct val="0"/>
        </a:spcAft>
        <a:defRPr sz="2200">
          <a:solidFill>
            <a:schemeClr val="hlink"/>
          </a:solidFill>
          <a:latin typeface="Arial" charset="0"/>
          <a:ea typeface="MS PGothic" pitchFamily="34" charset="-128"/>
        </a:defRPr>
      </a:lvl5pPr>
      <a:lvl6pPr marL="457200" algn="l" rtl="0" eaLnBrk="1" fontAlgn="base" hangingPunct="1">
        <a:lnSpc>
          <a:spcPct val="90000"/>
        </a:lnSpc>
        <a:spcBef>
          <a:spcPct val="0"/>
        </a:spcBef>
        <a:spcAft>
          <a:spcPct val="0"/>
        </a:spcAft>
        <a:defRPr sz="2200">
          <a:solidFill>
            <a:schemeClr val="hlink"/>
          </a:solidFill>
          <a:latin typeface="Arial" charset="0"/>
        </a:defRPr>
      </a:lvl6pPr>
      <a:lvl7pPr marL="914400" algn="l" rtl="0" eaLnBrk="1" fontAlgn="base" hangingPunct="1">
        <a:lnSpc>
          <a:spcPct val="90000"/>
        </a:lnSpc>
        <a:spcBef>
          <a:spcPct val="0"/>
        </a:spcBef>
        <a:spcAft>
          <a:spcPct val="0"/>
        </a:spcAft>
        <a:defRPr sz="2200">
          <a:solidFill>
            <a:schemeClr val="hlink"/>
          </a:solidFill>
          <a:latin typeface="Arial" charset="0"/>
        </a:defRPr>
      </a:lvl7pPr>
      <a:lvl8pPr marL="1371600" algn="l" rtl="0" eaLnBrk="1" fontAlgn="base" hangingPunct="1">
        <a:lnSpc>
          <a:spcPct val="90000"/>
        </a:lnSpc>
        <a:spcBef>
          <a:spcPct val="0"/>
        </a:spcBef>
        <a:spcAft>
          <a:spcPct val="0"/>
        </a:spcAft>
        <a:defRPr sz="2200">
          <a:solidFill>
            <a:schemeClr val="hlink"/>
          </a:solidFill>
          <a:latin typeface="Arial" charset="0"/>
        </a:defRPr>
      </a:lvl8pPr>
      <a:lvl9pPr marL="1828800" algn="l" rtl="0" eaLnBrk="1" fontAlgn="base" hangingPunct="1">
        <a:lnSpc>
          <a:spcPct val="90000"/>
        </a:lnSpc>
        <a:spcBef>
          <a:spcPct val="0"/>
        </a:spcBef>
        <a:spcAft>
          <a:spcPct val="0"/>
        </a:spcAft>
        <a:defRPr sz="2200">
          <a:solidFill>
            <a:schemeClr val="hlink"/>
          </a:solidFill>
          <a:latin typeface="Arial" charset="0"/>
        </a:defRPr>
      </a:lvl9pPr>
    </p:titleStyle>
    <p:bodyStyle>
      <a:lvl1pPr marL="173038" indent="-173038" algn="l" rtl="0" eaLnBrk="0" fontAlgn="base" hangingPunct="0">
        <a:spcBef>
          <a:spcPct val="50000"/>
        </a:spcBef>
        <a:spcAft>
          <a:spcPct val="0"/>
        </a:spcAft>
        <a:buClr>
          <a:schemeClr val="tx1"/>
        </a:buClr>
        <a:buFont typeface="Wingdings" pitchFamily="2" charset="2"/>
        <a:buChar char="§"/>
        <a:defRPr sz="1600">
          <a:solidFill>
            <a:schemeClr val="tx1"/>
          </a:solidFill>
          <a:latin typeface="+mn-lt"/>
          <a:ea typeface="MS PGothic" pitchFamily="34" charset="-128"/>
          <a:cs typeface="+mn-cs"/>
        </a:defRPr>
      </a:lvl1pPr>
      <a:lvl2pPr marL="509588" indent="-163513" algn="l" rtl="0" eaLnBrk="0" fontAlgn="base" hangingPunct="0">
        <a:spcBef>
          <a:spcPct val="0"/>
        </a:spcBef>
        <a:spcAft>
          <a:spcPct val="0"/>
        </a:spcAft>
        <a:buClr>
          <a:schemeClr val="tx1"/>
        </a:buClr>
        <a:buFont typeface="Arial" pitchFamily="34" charset="0"/>
        <a:buChar char="–"/>
        <a:defRPr sz="1600">
          <a:solidFill>
            <a:schemeClr val="tx1"/>
          </a:solidFill>
          <a:latin typeface="+mn-lt"/>
          <a:ea typeface="MS PGothic" pitchFamily="34" charset="-128"/>
        </a:defRPr>
      </a:lvl2pPr>
      <a:lvl3pPr marL="855663" indent="-173038" algn="l" rtl="0" eaLnBrk="0" fontAlgn="base" hangingPunct="0">
        <a:spcBef>
          <a:spcPct val="0"/>
        </a:spcBef>
        <a:spcAft>
          <a:spcPct val="0"/>
        </a:spcAft>
        <a:buClr>
          <a:schemeClr val="tx1"/>
        </a:buClr>
        <a:buChar char="•"/>
        <a:defRPr sz="1600">
          <a:solidFill>
            <a:schemeClr val="tx1"/>
          </a:solidFill>
          <a:latin typeface="+mn-lt"/>
          <a:ea typeface="MS PGothic" pitchFamily="34" charset="-128"/>
        </a:defRPr>
      </a:lvl3pPr>
      <a:lvl4pPr marL="1203325" indent="-173038" algn="l" rtl="0" eaLnBrk="0" fontAlgn="base" hangingPunct="0">
        <a:spcBef>
          <a:spcPct val="20000"/>
        </a:spcBef>
        <a:spcAft>
          <a:spcPct val="0"/>
        </a:spcAft>
        <a:buClr>
          <a:schemeClr val="bg1"/>
        </a:buClr>
        <a:defRPr sz="1600">
          <a:solidFill>
            <a:schemeClr val="bg1"/>
          </a:solidFill>
          <a:latin typeface="+mn-lt"/>
          <a:ea typeface="MS PGothic" pitchFamily="34" charset="-128"/>
        </a:defRPr>
      </a:lvl4pPr>
      <a:lvl5pPr marL="1539875" indent="-163513" algn="l" rtl="0" eaLnBrk="0" fontAlgn="base" hangingPunct="0">
        <a:spcBef>
          <a:spcPct val="20000"/>
        </a:spcBef>
        <a:spcAft>
          <a:spcPct val="0"/>
        </a:spcAft>
        <a:buClr>
          <a:schemeClr val="bg1"/>
        </a:buClr>
        <a:buChar char="»"/>
        <a:defRPr sz="1600">
          <a:solidFill>
            <a:schemeClr val="bg1"/>
          </a:solidFill>
          <a:latin typeface="+mn-lt"/>
          <a:ea typeface="MS PGothic" pitchFamily="34" charset="-128"/>
        </a:defRPr>
      </a:lvl5pPr>
      <a:lvl6pPr marL="1997075" indent="-163513" algn="l" rtl="0" eaLnBrk="1" fontAlgn="base" hangingPunct="1">
        <a:spcBef>
          <a:spcPct val="20000"/>
        </a:spcBef>
        <a:spcAft>
          <a:spcPct val="0"/>
        </a:spcAft>
        <a:buClr>
          <a:schemeClr val="bg1"/>
        </a:buClr>
        <a:buChar char="»"/>
        <a:defRPr sz="1600">
          <a:solidFill>
            <a:schemeClr val="bg1"/>
          </a:solidFill>
          <a:latin typeface="+mn-lt"/>
        </a:defRPr>
      </a:lvl6pPr>
      <a:lvl7pPr marL="2454275" indent="-163513" algn="l" rtl="0" eaLnBrk="1" fontAlgn="base" hangingPunct="1">
        <a:spcBef>
          <a:spcPct val="20000"/>
        </a:spcBef>
        <a:spcAft>
          <a:spcPct val="0"/>
        </a:spcAft>
        <a:buClr>
          <a:schemeClr val="bg1"/>
        </a:buClr>
        <a:buChar char="»"/>
        <a:defRPr sz="1600">
          <a:solidFill>
            <a:schemeClr val="bg1"/>
          </a:solidFill>
          <a:latin typeface="+mn-lt"/>
        </a:defRPr>
      </a:lvl7pPr>
      <a:lvl8pPr marL="2911475" indent="-163513" algn="l" rtl="0" eaLnBrk="1" fontAlgn="base" hangingPunct="1">
        <a:spcBef>
          <a:spcPct val="20000"/>
        </a:spcBef>
        <a:spcAft>
          <a:spcPct val="0"/>
        </a:spcAft>
        <a:buClr>
          <a:schemeClr val="bg1"/>
        </a:buClr>
        <a:buChar char="»"/>
        <a:defRPr sz="1600">
          <a:solidFill>
            <a:schemeClr val="bg1"/>
          </a:solidFill>
          <a:latin typeface="+mn-lt"/>
        </a:defRPr>
      </a:lvl8pPr>
      <a:lvl9pPr marL="3368675" indent="-163513" algn="l" rtl="0" eaLnBrk="1" fontAlgn="base" hangingPunct="1">
        <a:spcBef>
          <a:spcPct val="20000"/>
        </a:spcBef>
        <a:spcAft>
          <a:spcPct val="0"/>
        </a:spcAft>
        <a:buClr>
          <a:schemeClr val="bg1"/>
        </a:buClr>
        <a:buChar char="»"/>
        <a:defRPr sz="16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0" descr="white-green-banner"/>
          <p:cNvPicPr>
            <a:picLocks noChangeAspect="1" noChangeArrowheads="1"/>
          </p:cNvPicPr>
          <p:nvPr/>
        </p:nvPicPr>
        <p:blipFill>
          <a:blip r:embed="rId15" cstate="print"/>
          <a:srcRect/>
          <a:stretch>
            <a:fillRect/>
          </a:stretch>
        </p:blipFill>
        <p:spPr bwMode="auto">
          <a:xfrm>
            <a:off x="0" y="0"/>
            <a:ext cx="9144000" cy="546100"/>
          </a:xfrm>
          <a:prstGeom prst="rect">
            <a:avLst/>
          </a:prstGeom>
          <a:noFill/>
          <a:ln w="9525">
            <a:noFill/>
            <a:miter lim="800000"/>
            <a:headEnd/>
            <a:tailEnd/>
          </a:ln>
        </p:spPr>
      </p:pic>
      <p:sp>
        <p:nvSpPr>
          <p:cNvPr id="1027" name="Rectangle 3"/>
          <p:cNvSpPr>
            <a:spLocks noGrp="1" noChangeArrowheads="1"/>
          </p:cNvSpPr>
          <p:nvPr>
            <p:ph type="body" idx="1"/>
          </p:nvPr>
        </p:nvSpPr>
        <p:spPr bwMode="auto">
          <a:xfrm>
            <a:off x="182563" y="1874838"/>
            <a:ext cx="8686800" cy="44799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
        <p:nvSpPr>
          <p:cNvPr id="67588" name="Line 4"/>
          <p:cNvSpPr>
            <a:spLocks noChangeShapeType="1"/>
          </p:cNvSpPr>
          <p:nvPr/>
        </p:nvSpPr>
        <p:spPr bwMode="auto">
          <a:xfrm flipV="1">
            <a:off x="274638" y="549275"/>
            <a:ext cx="8594725" cy="0"/>
          </a:xfrm>
          <a:prstGeom prst="line">
            <a:avLst/>
          </a:prstGeom>
          <a:noFill/>
          <a:ln w="9525">
            <a:solidFill>
              <a:schemeClr val="tx1"/>
            </a:solidFill>
            <a:round/>
            <a:headEnd/>
            <a:tailEnd/>
          </a:ln>
          <a:effectLst/>
        </p:spPr>
        <p:txBody>
          <a:bodyPr/>
          <a:lstStyle/>
          <a:p>
            <a:pPr fontAlgn="base">
              <a:lnSpc>
                <a:spcPct val="90000"/>
              </a:lnSpc>
              <a:spcBef>
                <a:spcPct val="0"/>
              </a:spcBef>
              <a:spcAft>
                <a:spcPct val="0"/>
              </a:spcAft>
              <a:defRPr/>
            </a:pPr>
            <a:endParaRPr lang="en-US" sz="2200">
              <a:solidFill>
                <a:srgbClr val="7889FB"/>
              </a:solidFill>
              <a:cs typeface="Arial" charset="0"/>
            </a:endParaRPr>
          </a:p>
        </p:txBody>
      </p:sp>
      <p:sp>
        <p:nvSpPr>
          <p:cNvPr id="15" name="Rectangle 6"/>
          <p:cNvSpPr>
            <a:spLocks noChangeArrowheads="1"/>
          </p:cNvSpPr>
          <p:nvPr/>
        </p:nvSpPr>
        <p:spPr bwMode="black">
          <a:xfrm>
            <a:off x="7589838" y="6537325"/>
            <a:ext cx="1371600" cy="184150"/>
          </a:xfrm>
          <a:prstGeom prst="rect">
            <a:avLst/>
          </a:prstGeom>
          <a:noFill/>
          <a:ln w="9525">
            <a:noFill/>
            <a:miter lim="800000"/>
            <a:headEnd/>
            <a:tailEnd/>
          </a:ln>
        </p:spPr>
        <p:txBody>
          <a:bodyPr lIns="92075" tIns="46038" rIns="92075" bIns="46038"/>
          <a:lstStyle/>
          <a:p>
            <a:pPr algn="r" fontAlgn="base">
              <a:spcBef>
                <a:spcPct val="0"/>
              </a:spcBef>
              <a:spcAft>
                <a:spcPct val="0"/>
              </a:spcAft>
              <a:defRPr/>
            </a:pPr>
            <a:r>
              <a:rPr lang="en-US" sz="800">
                <a:solidFill>
                  <a:srgbClr val="000000"/>
                </a:solidFill>
                <a:cs typeface="Arial" charset="0"/>
              </a:rPr>
              <a:t>© 2010 IBM Corporation</a:t>
            </a:r>
            <a:endParaRPr lang="en-US">
              <a:solidFill>
                <a:srgbClr val="000000"/>
              </a:solidFill>
              <a:cs typeface="Arial" charset="0"/>
            </a:endParaRPr>
          </a:p>
        </p:txBody>
      </p:sp>
      <p:sp>
        <p:nvSpPr>
          <p:cNvPr id="67591" name="Rectangle 7"/>
          <p:cNvSpPr>
            <a:spLocks noGrp="1" noChangeArrowheads="1"/>
          </p:cNvSpPr>
          <p:nvPr>
            <p:ph type="sldNum" sz="quarter" idx="4"/>
          </p:nvPr>
        </p:nvSpPr>
        <p:spPr bwMode="black">
          <a:xfrm>
            <a:off x="182563" y="6537325"/>
            <a:ext cx="366712"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nSpc>
                <a:spcPct val="100000"/>
              </a:lnSpc>
              <a:defRPr sz="800">
                <a:solidFill>
                  <a:schemeClr val="tx1"/>
                </a:solidFill>
                <a:cs typeface="Arial" charset="0"/>
              </a:defRPr>
            </a:lvl1pPr>
          </a:lstStyle>
          <a:p>
            <a:pPr fontAlgn="base">
              <a:spcBef>
                <a:spcPct val="0"/>
              </a:spcBef>
              <a:spcAft>
                <a:spcPct val="0"/>
              </a:spcAft>
              <a:defRPr/>
            </a:pPr>
            <a:fld id="{D0631854-1DB8-491B-8739-1A2C43BA73A0}" type="slidenum">
              <a:rPr lang="en-US">
                <a:solidFill>
                  <a:srgbClr val="000000"/>
                </a:solidFill>
              </a:rPr>
              <a:pPr fontAlgn="base">
                <a:spcBef>
                  <a:spcPct val="0"/>
                </a:spcBef>
                <a:spcAft>
                  <a:spcPct val="0"/>
                </a:spcAft>
                <a:defRPr/>
              </a:pPr>
              <a:t>‹#›</a:t>
            </a:fld>
            <a:endParaRPr lang="en-US">
              <a:solidFill>
                <a:srgbClr val="000000"/>
              </a:solidFill>
            </a:endParaRPr>
          </a:p>
        </p:txBody>
      </p:sp>
      <p:sp>
        <p:nvSpPr>
          <p:cNvPr id="67592" name="Rectangle 8"/>
          <p:cNvSpPr>
            <a:spLocks noGrp="1" noChangeArrowheads="1"/>
          </p:cNvSpPr>
          <p:nvPr>
            <p:ph type="ftr" sz="quarter" idx="3"/>
          </p:nvPr>
        </p:nvSpPr>
        <p:spPr bwMode="auto">
          <a:xfrm>
            <a:off x="1554163" y="6537325"/>
            <a:ext cx="5943600"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nSpc>
                <a:spcPct val="100000"/>
              </a:lnSpc>
              <a:defRPr sz="800">
                <a:solidFill>
                  <a:schemeClr val="tx1"/>
                </a:solidFill>
                <a:cs typeface="Arial" charset="0"/>
              </a:defRPr>
            </a:lvl1pPr>
          </a:lstStyle>
          <a:p>
            <a:pPr fontAlgn="base">
              <a:spcBef>
                <a:spcPct val="0"/>
              </a:spcBef>
              <a:spcAft>
                <a:spcPct val="0"/>
              </a:spcAft>
              <a:defRPr/>
            </a:pPr>
            <a:r>
              <a:rPr lang="en-US">
                <a:solidFill>
                  <a:srgbClr val="000000"/>
                </a:solidFill>
              </a:rPr>
              <a:t>IBM Confidential</a:t>
            </a:r>
          </a:p>
        </p:txBody>
      </p:sp>
      <p:sp>
        <p:nvSpPr>
          <p:cNvPr id="67593" name="Rectangle 9"/>
          <p:cNvSpPr>
            <a:spLocks noGrp="1" noChangeArrowheads="1"/>
          </p:cNvSpPr>
          <p:nvPr>
            <p:ph type="dt" sz="half" idx="2"/>
          </p:nvPr>
        </p:nvSpPr>
        <p:spPr bwMode="auto">
          <a:xfrm>
            <a:off x="549275" y="6537325"/>
            <a:ext cx="1004888"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nSpc>
                <a:spcPct val="100000"/>
              </a:lnSpc>
              <a:defRPr sz="800">
                <a:solidFill>
                  <a:schemeClr val="tx1"/>
                </a:solidFill>
                <a:cs typeface="Arial" charset="0"/>
              </a:defRPr>
            </a:lvl1pPr>
          </a:lstStyle>
          <a:p>
            <a:pPr fontAlgn="base">
              <a:spcBef>
                <a:spcPct val="0"/>
              </a:spcBef>
              <a:spcAft>
                <a:spcPct val="0"/>
              </a:spcAft>
              <a:defRPr/>
            </a:pPr>
            <a:fld id="{4E75113A-8C34-466E-821B-F626F3D60A1C}" type="datetime3">
              <a:rPr lang="en-US">
                <a:solidFill>
                  <a:srgbClr val="000000"/>
                </a:solidFill>
              </a:rPr>
              <a:pPr fontAlgn="base">
                <a:spcBef>
                  <a:spcPct val="0"/>
                </a:spcBef>
                <a:spcAft>
                  <a:spcPct val="0"/>
                </a:spcAft>
                <a:defRPr/>
              </a:pPr>
              <a:t>22 June 2011</a:t>
            </a:fld>
            <a:endParaRPr lang="en-US">
              <a:solidFill>
                <a:srgbClr val="000000"/>
              </a:solidFill>
            </a:endParaRPr>
          </a:p>
        </p:txBody>
      </p:sp>
      <p:pic>
        <p:nvPicPr>
          <p:cNvPr id="1033" name="Picture 10" descr="R120_G137_B251-200"/>
          <p:cNvPicPr>
            <a:picLocks noChangeAspect="1" noChangeArrowheads="1"/>
          </p:cNvPicPr>
          <p:nvPr/>
        </p:nvPicPr>
        <p:blipFill>
          <a:blip r:embed="rId16" cstate="print"/>
          <a:srcRect/>
          <a:stretch>
            <a:fillRect/>
          </a:stretch>
        </p:blipFill>
        <p:spPr bwMode="auto">
          <a:xfrm>
            <a:off x="8280400" y="227013"/>
            <a:ext cx="588963" cy="236537"/>
          </a:xfrm>
          <a:prstGeom prst="rect">
            <a:avLst/>
          </a:prstGeom>
          <a:noFill/>
          <a:ln w="9525">
            <a:noFill/>
            <a:miter lim="800000"/>
            <a:headEnd/>
            <a:tailEnd/>
          </a:ln>
        </p:spPr>
      </p:pic>
      <p:sp>
        <p:nvSpPr>
          <p:cNvPr id="1034" name="Rectangle 13"/>
          <p:cNvSpPr>
            <a:spLocks noGrp="1" noChangeArrowheads="1"/>
          </p:cNvSpPr>
          <p:nvPr>
            <p:ph type="title"/>
          </p:nvPr>
        </p:nvSpPr>
        <p:spPr bwMode="auto">
          <a:xfrm>
            <a:off x="182563" y="593725"/>
            <a:ext cx="8686800" cy="6397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16" name="Text Box 46"/>
          <p:cNvSpPr txBox="1">
            <a:spLocks noChangeArrowheads="1"/>
          </p:cNvSpPr>
          <p:nvPr/>
        </p:nvSpPr>
        <p:spPr bwMode="auto">
          <a:xfrm>
            <a:off x="182563" y="136525"/>
            <a:ext cx="7769225" cy="366713"/>
          </a:xfrm>
          <a:prstGeom prst="rect">
            <a:avLst/>
          </a:prstGeom>
          <a:noFill/>
          <a:ln w="9525">
            <a:noFill/>
            <a:miter lim="800000"/>
            <a:headEnd/>
            <a:tailEnd/>
          </a:ln>
        </p:spPr>
        <p:txBody>
          <a:bodyPr tIns="0" bIns="0" anchor="b"/>
          <a:lstStyle/>
          <a:p>
            <a:pPr fontAlgn="base">
              <a:spcBef>
                <a:spcPct val="0"/>
              </a:spcBef>
              <a:spcAft>
                <a:spcPts val="900"/>
              </a:spcAft>
              <a:defRPr/>
            </a:pPr>
            <a:r>
              <a:rPr lang="en-US" sz="1000">
                <a:solidFill>
                  <a:srgbClr val="000000"/>
                </a:solidFill>
                <a:cs typeface="Arial" charset="0"/>
              </a:rPr>
              <a:t>Information Management</a:t>
            </a:r>
          </a:p>
        </p:txBody>
      </p:sp>
    </p:spTree>
    <p:extLst>
      <p:ext uri="{BB962C8B-B14F-4D97-AF65-F5344CB8AC3E}">
        <p14:creationId xmlns:p14="http://schemas.microsoft.com/office/powerpoint/2010/main" val="1728923059"/>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hf hdr="0" ftr="0" dt="0"/>
  <p:txStyles>
    <p:titleStyle>
      <a:lvl1pPr algn="l" rtl="0" fontAlgn="base">
        <a:lnSpc>
          <a:spcPct val="90000"/>
        </a:lnSpc>
        <a:spcBef>
          <a:spcPct val="0"/>
        </a:spcBef>
        <a:spcAft>
          <a:spcPct val="0"/>
        </a:spcAft>
        <a:defRPr sz="2200">
          <a:solidFill>
            <a:schemeClr val="hlink"/>
          </a:solidFill>
          <a:latin typeface="+mj-lt"/>
          <a:ea typeface="+mj-ea"/>
          <a:cs typeface="+mj-cs"/>
        </a:defRPr>
      </a:lvl1pPr>
      <a:lvl2pPr algn="l" rtl="0" fontAlgn="base">
        <a:lnSpc>
          <a:spcPct val="90000"/>
        </a:lnSpc>
        <a:spcBef>
          <a:spcPct val="0"/>
        </a:spcBef>
        <a:spcAft>
          <a:spcPct val="0"/>
        </a:spcAft>
        <a:defRPr sz="2200">
          <a:solidFill>
            <a:schemeClr val="hlink"/>
          </a:solidFill>
          <a:latin typeface="Arial" charset="0"/>
        </a:defRPr>
      </a:lvl2pPr>
      <a:lvl3pPr algn="l" rtl="0" fontAlgn="base">
        <a:lnSpc>
          <a:spcPct val="90000"/>
        </a:lnSpc>
        <a:spcBef>
          <a:spcPct val="0"/>
        </a:spcBef>
        <a:spcAft>
          <a:spcPct val="0"/>
        </a:spcAft>
        <a:defRPr sz="2200">
          <a:solidFill>
            <a:schemeClr val="hlink"/>
          </a:solidFill>
          <a:latin typeface="Arial" charset="0"/>
        </a:defRPr>
      </a:lvl3pPr>
      <a:lvl4pPr algn="l" rtl="0" fontAlgn="base">
        <a:lnSpc>
          <a:spcPct val="90000"/>
        </a:lnSpc>
        <a:spcBef>
          <a:spcPct val="0"/>
        </a:spcBef>
        <a:spcAft>
          <a:spcPct val="0"/>
        </a:spcAft>
        <a:defRPr sz="2200">
          <a:solidFill>
            <a:schemeClr val="hlink"/>
          </a:solidFill>
          <a:latin typeface="Arial" charset="0"/>
        </a:defRPr>
      </a:lvl4pPr>
      <a:lvl5pPr algn="l" rtl="0" fontAlgn="base">
        <a:lnSpc>
          <a:spcPct val="90000"/>
        </a:lnSpc>
        <a:spcBef>
          <a:spcPct val="0"/>
        </a:spcBef>
        <a:spcAft>
          <a:spcPct val="0"/>
        </a:spcAft>
        <a:defRPr sz="2200">
          <a:solidFill>
            <a:schemeClr val="hlink"/>
          </a:solidFill>
          <a:latin typeface="Arial" charset="0"/>
        </a:defRPr>
      </a:lvl5pPr>
      <a:lvl6pPr marL="457200" algn="l" rtl="0" eaLnBrk="1" fontAlgn="base" hangingPunct="1">
        <a:lnSpc>
          <a:spcPct val="90000"/>
        </a:lnSpc>
        <a:spcBef>
          <a:spcPct val="0"/>
        </a:spcBef>
        <a:spcAft>
          <a:spcPct val="0"/>
        </a:spcAft>
        <a:defRPr sz="2200">
          <a:solidFill>
            <a:schemeClr val="hlink"/>
          </a:solidFill>
          <a:latin typeface="Arial" charset="0"/>
        </a:defRPr>
      </a:lvl6pPr>
      <a:lvl7pPr marL="914400" algn="l" rtl="0" eaLnBrk="1" fontAlgn="base" hangingPunct="1">
        <a:lnSpc>
          <a:spcPct val="90000"/>
        </a:lnSpc>
        <a:spcBef>
          <a:spcPct val="0"/>
        </a:spcBef>
        <a:spcAft>
          <a:spcPct val="0"/>
        </a:spcAft>
        <a:defRPr sz="2200">
          <a:solidFill>
            <a:schemeClr val="hlink"/>
          </a:solidFill>
          <a:latin typeface="Arial" charset="0"/>
        </a:defRPr>
      </a:lvl7pPr>
      <a:lvl8pPr marL="1371600" algn="l" rtl="0" eaLnBrk="1" fontAlgn="base" hangingPunct="1">
        <a:lnSpc>
          <a:spcPct val="90000"/>
        </a:lnSpc>
        <a:spcBef>
          <a:spcPct val="0"/>
        </a:spcBef>
        <a:spcAft>
          <a:spcPct val="0"/>
        </a:spcAft>
        <a:defRPr sz="2200">
          <a:solidFill>
            <a:schemeClr val="hlink"/>
          </a:solidFill>
          <a:latin typeface="Arial" charset="0"/>
        </a:defRPr>
      </a:lvl8pPr>
      <a:lvl9pPr marL="1828800" algn="l" rtl="0" eaLnBrk="1" fontAlgn="base" hangingPunct="1">
        <a:lnSpc>
          <a:spcPct val="90000"/>
        </a:lnSpc>
        <a:spcBef>
          <a:spcPct val="0"/>
        </a:spcBef>
        <a:spcAft>
          <a:spcPct val="0"/>
        </a:spcAft>
        <a:defRPr sz="2200">
          <a:solidFill>
            <a:schemeClr val="hlink"/>
          </a:solidFill>
          <a:latin typeface="Arial" charset="0"/>
        </a:defRPr>
      </a:lvl9pPr>
    </p:titleStyle>
    <p:bodyStyle>
      <a:lvl1pPr marL="173038" indent="-173038" algn="l" rtl="0" fontAlgn="base">
        <a:spcBef>
          <a:spcPct val="50000"/>
        </a:spcBef>
        <a:spcAft>
          <a:spcPct val="0"/>
        </a:spcAft>
        <a:buClr>
          <a:schemeClr val="tx1"/>
        </a:buClr>
        <a:buFont typeface="Wingdings" pitchFamily="2" charset="2"/>
        <a:buChar char="§"/>
        <a:defRPr sz="1600">
          <a:solidFill>
            <a:schemeClr val="tx1"/>
          </a:solidFill>
          <a:latin typeface="+mn-lt"/>
          <a:ea typeface="+mn-ea"/>
          <a:cs typeface="+mn-cs"/>
        </a:defRPr>
      </a:lvl1pPr>
      <a:lvl2pPr marL="509588" indent="-163513" algn="l" rtl="0" fontAlgn="base">
        <a:spcBef>
          <a:spcPct val="0"/>
        </a:spcBef>
        <a:spcAft>
          <a:spcPct val="0"/>
        </a:spcAft>
        <a:buClr>
          <a:schemeClr val="tx1"/>
        </a:buClr>
        <a:buFont typeface="Arial" charset="0"/>
        <a:buChar char="–"/>
        <a:defRPr sz="1600">
          <a:solidFill>
            <a:schemeClr val="tx1"/>
          </a:solidFill>
          <a:latin typeface="+mn-lt"/>
        </a:defRPr>
      </a:lvl2pPr>
      <a:lvl3pPr marL="855663" indent="-173038" algn="l" rtl="0" fontAlgn="base">
        <a:spcBef>
          <a:spcPct val="0"/>
        </a:spcBef>
        <a:spcAft>
          <a:spcPct val="0"/>
        </a:spcAft>
        <a:buClr>
          <a:schemeClr val="tx1"/>
        </a:buClr>
        <a:buChar char="•"/>
        <a:defRPr sz="1600">
          <a:solidFill>
            <a:schemeClr val="tx1"/>
          </a:solidFill>
          <a:latin typeface="+mn-lt"/>
        </a:defRPr>
      </a:lvl3pPr>
      <a:lvl4pPr marL="1203325" indent="-173038" algn="l" rtl="0" fontAlgn="base">
        <a:spcBef>
          <a:spcPct val="20000"/>
        </a:spcBef>
        <a:spcAft>
          <a:spcPct val="0"/>
        </a:spcAft>
        <a:buClr>
          <a:schemeClr val="bg1"/>
        </a:buClr>
        <a:defRPr sz="1600">
          <a:solidFill>
            <a:schemeClr val="bg1"/>
          </a:solidFill>
          <a:latin typeface="+mn-lt"/>
        </a:defRPr>
      </a:lvl4pPr>
      <a:lvl5pPr marL="1539875" indent="-163513" algn="l" rtl="0" fontAlgn="base">
        <a:spcBef>
          <a:spcPct val="20000"/>
        </a:spcBef>
        <a:spcAft>
          <a:spcPct val="0"/>
        </a:spcAft>
        <a:buClr>
          <a:schemeClr val="bg1"/>
        </a:buClr>
        <a:buChar char="»"/>
        <a:defRPr sz="1600">
          <a:solidFill>
            <a:schemeClr val="bg1"/>
          </a:solidFill>
          <a:latin typeface="+mn-lt"/>
        </a:defRPr>
      </a:lvl5pPr>
      <a:lvl6pPr marL="1997075" indent="-163513" algn="l" rtl="0" eaLnBrk="1" fontAlgn="base" hangingPunct="1">
        <a:spcBef>
          <a:spcPct val="20000"/>
        </a:spcBef>
        <a:spcAft>
          <a:spcPct val="0"/>
        </a:spcAft>
        <a:buClr>
          <a:schemeClr val="bg1"/>
        </a:buClr>
        <a:buChar char="»"/>
        <a:defRPr sz="1600">
          <a:solidFill>
            <a:schemeClr val="bg1"/>
          </a:solidFill>
          <a:latin typeface="+mn-lt"/>
        </a:defRPr>
      </a:lvl6pPr>
      <a:lvl7pPr marL="2454275" indent="-163513" algn="l" rtl="0" eaLnBrk="1" fontAlgn="base" hangingPunct="1">
        <a:spcBef>
          <a:spcPct val="20000"/>
        </a:spcBef>
        <a:spcAft>
          <a:spcPct val="0"/>
        </a:spcAft>
        <a:buClr>
          <a:schemeClr val="bg1"/>
        </a:buClr>
        <a:buChar char="»"/>
        <a:defRPr sz="1600">
          <a:solidFill>
            <a:schemeClr val="bg1"/>
          </a:solidFill>
          <a:latin typeface="+mn-lt"/>
        </a:defRPr>
      </a:lvl7pPr>
      <a:lvl8pPr marL="2911475" indent="-163513" algn="l" rtl="0" eaLnBrk="1" fontAlgn="base" hangingPunct="1">
        <a:spcBef>
          <a:spcPct val="20000"/>
        </a:spcBef>
        <a:spcAft>
          <a:spcPct val="0"/>
        </a:spcAft>
        <a:buClr>
          <a:schemeClr val="bg1"/>
        </a:buClr>
        <a:buChar char="»"/>
        <a:defRPr sz="1600">
          <a:solidFill>
            <a:schemeClr val="bg1"/>
          </a:solidFill>
          <a:latin typeface="+mn-lt"/>
        </a:defRPr>
      </a:lvl8pPr>
      <a:lvl9pPr marL="3368675" indent="-163513" algn="l" rtl="0" eaLnBrk="1" fontAlgn="base" hangingPunct="1">
        <a:spcBef>
          <a:spcPct val="20000"/>
        </a:spcBef>
        <a:spcAft>
          <a:spcPct val="0"/>
        </a:spcAft>
        <a:buClr>
          <a:schemeClr val="bg1"/>
        </a:buClr>
        <a:buChar char="»"/>
        <a:defRPr sz="16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0" descr="white-green-banner"/>
          <p:cNvPicPr>
            <a:picLocks noChangeAspect="1" noChangeArrowheads="1"/>
          </p:cNvPicPr>
          <p:nvPr/>
        </p:nvPicPr>
        <p:blipFill>
          <a:blip r:embed="rId15" cstate="print"/>
          <a:srcRect/>
          <a:stretch>
            <a:fillRect/>
          </a:stretch>
        </p:blipFill>
        <p:spPr bwMode="auto">
          <a:xfrm>
            <a:off x="0" y="0"/>
            <a:ext cx="9144000" cy="546100"/>
          </a:xfrm>
          <a:prstGeom prst="rect">
            <a:avLst/>
          </a:prstGeom>
          <a:noFill/>
          <a:ln w="9525">
            <a:noFill/>
            <a:miter lim="800000"/>
            <a:headEnd/>
            <a:tailEnd/>
          </a:ln>
        </p:spPr>
      </p:pic>
      <p:sp>
        <p:nvSpPr>
          <p:cNvPr id="1027" name="Rectangle 3"/>
          <p:cNvSpPr>
            <a:spLocks noGrp="1" noChangeArrowheads="1"/>
          </p:cNvSpPr>
          <p:nvPr>
            <p:ph type="body" idx="1"/>
          </p:nvPr>
        </p:nvSpPr>
        <p:spPr bwMode="auto">
          <a:xfrm>
            <a:off x="182563" y="1874838"/>
            <a:ext cx="8686800" cy="44799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
        <p:nvSpPr>
          <p:cNvPr id="67588" name="Line 4"/>
          <p:cNvSpPr>
            <a:spLocks noChangeShapeType="1"/>
          </p:cNvSpPr>
          <p:nvPr/>
        </p:nvSpPr>
        <p:spPr bwMode="auto">
          <a:xfrm flipV="1">
            <a:off x="274638" y="549275"/>
            <a:ext cx="8594725" cy="0"/>
          </a:xfrm>
          <a:prstGeom prst="line">
            <a:avLst/>
          </a:prstGeom>
          <a:noFill/>
          <a:ln w="9525">
            <a:solidFill>
              <a:schemeClr val="tx1"/>
            </a:solidFill>
            <a:round/>
            <a:headEnd/>
            <a:tailEnd/>
          </a:ln>
          <a:effectLst/>
        </p:spPr>
        <p:txBody>
          <a:bodyPr/>
          <a:lstStyle/>
          <a:p>
            <a:pPr fontAlgn="base">
              <a:lnSpc>
                <a:spcPct val="90000"/>
              </a:lnSpc>
              <a:spcBef>
                <a:spcPct val="0"/>
              </a:spcBef>
              <a:spcAft>
                <a:spcPct val="0"/>
              </a:spcAft>
              <a:defRPr/>
            </a:pPr>
            <a:endParaRPr lang="en-US" sz="2200">
              <a:solidFill>
                <a:srgbClr val="7889FB"/>
              </a:solidFill>
              <a:cs typeface="Arial" charset="0"/>
            </a:endParaRPr>
          </a:p>
        </p:txBody>
      </p:sp>
      <p:sp>
        <p:nvSpPr>
          <p:cNvPr id="15" name="Rectangle 6"/>
          <p:cNvSpPr>
            <a:spLocks noChangeArrowheads="1"/>
          </p:cNvSpPr>
          <p:nvPr/>
        </p:nvSpPr>
        <p:spPr bwMode="black">
          <a:xfrm>
            <a:off x="7589838" y="6537325"/>
            <a:ext cx="1371600" cy="184150"/>
          </a:xfrm>
          <a:prstGeom prst="rect">
            <a:avLst/>
          </a:prstGeom>
          <a:noFill/>
          <a:ln w="9525">
            <a:noFill/>
            <a:miter lim="800000"/>
            <a:headEnd/>
            <a:tailEnd/>
          </a:ln>
        </p:spPr>
        <p:txBody>
          <a:bodyPr lIns="92075" tIns="46038" rIns="92075" bIns="46038"/>
          <a:lstStyle/>
          <a:p>
            <a:pPr algn="r" fontAlgn="base">
              <a:spcBef>
                <a:spcPct val="0"/>
              </a:spcBef>
              <a:spcAft>
                <a:spcPct val="0"/>
              </a:spcAft>
              <a:defRPr/>
            </a:pPr>
            <a:r>
              <a:rPr lang="en-US" sz="800">
                <a:solidFill>
                  <a:srgbClr val="000000"/>
                </a:solidFill>
                <a:cs typeface="Arial" charset="0"/>
              </a:rPr>
              <a:t>© 2010 IBM Corporation</a:t>
            </a:r>
            <a:endParaRPr lang="en-US">
              <a:solidFill>
                <a:srgbClr val="000000"/>
              </a:solidFill>
              <a:cs typeface="Arial" charset="0"/>
            </a:endParaRPr>
          </a:p>
        </p:txBody>
      </p:sp>
      <p:sp>
        <p:nvSpPr>
          <p:cNvPr id="67591" name="Rectangle 7"/>
          <p:cNvSpPr>
            <a:spLocks noGrp="1" noChangeArrowheads="1"/>
          </p:cNvSpPr>
          <p:nvPr>
            <p:ph type="sldNum" sz="quarter" idx="4"/>
          </p:nvPr>
        </p:nvSpPr>
        <p:spPr bwMode="black">
          <a:xfrm>
            <a:off x="182563" y="6537325"/>
            <a:ext cx="366712"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nSpc>
                <a:spcPct val="100000"/>
              </a:lnSpc>
              <a:defRPr sz="800">
                <a:solidFill>
                  <a:schemeClr val="tx1"/>
                </a:solidFill>
                <a:cs typeface="Arial" charset="0"/>
              </a:defRPr>
            </a:lvl1pPr>
          </a:lstStyle>
          <a:p>
            <a:pPr fontAlgn="base">
              <a:spcBef>
                <a:spcPct val="0"/>
              </a:spcBef>
              <a:spcAft>
                <a:spcPct val="0"/>
              </a:spcAft>
              <a:defRPr/>
            </a:pPr>
            <a:fld id="{D0631854-1DB8-491B-8739-1A2C43BA73A0}" type="slidenum">
              <a:rPr lang="en-US">
                <a:solidFill>
                  <a:srgbClr val="000000"/>
                </a:solidFill>
              </a:rPr>
              <a:pPr fontAlgn="base">
                <a:spcBef>
                  <a:spcPct val="0"/>
                </a:spcBef>
                <a:spcAft>
                  <a:spcPct val="0"/>
                </a:spcAft>
                <a:defRPr/>
              </a:pPr>
              <a:t>‹#›</a:t>
            </a:fld>
            <a:endParaRPr lang="en-US">
              <a:solidFill>
                <a:srgbClr val="000000"/>
              </a:solidFill>
            </a:endParaRPr>
          </a:p>
        </p:txBody>
      </p:sp>
      <p:sp>
        <p:nvSpPr>
          <p:cNvPr id="67592" name="Rectangle 8"/>
          <p:cNvSpPr>
            <a:spLocks noGrp="1" noChangeArrowheads="1"/>
          </p:cNvSpPr>
          <p:nvPr>
            <p:ph type="ftr" sz="quarter" idx="3"/>
          </p:nvPr>
        </p:nvSpPr>
        <p:spPr bwMode="auto">
          <a:xfrm>
            <a:off x="1554163" y="6537325"/>
            <a:ext cx="5943600"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nSpc>
                <a:spcPct val="100000"/>
              </a:lnSpc>
              <a:defRPr sz="800">
                <a:solidFill>
                  <a:schemeClr val="tx1"/>
                </a:solidFill>
                <a:cs typeface="Arial" charset="0"/>
              </a:defRPr>
            </a:lvl1pPr>
          </a:lstStyle>
          <a:p>
            <a:pPr fontAlgn="base">
              <a:spcBef>
                <a:spcPct val="0"/>
              </a:spcBef>
              <a:spcAft>
                <a:spcPct val="0"/>
              </a:spcAft>
              <a:defRPr/>
            </a:pPr>
            <a:r>
              <a:rPr lang="en-US">
                <a:solidFill>
                  <a:srgbClr val="000000"/>
                </a:solidFill>
              </a:rPr>
              <a:t>IBM Confidential</a:t>
            </a:r>
          </a:p>
        </p:txBody>
      </p:sp>
      <p:sp>
        <p:nvSpPr>
          <p:cNvPr id="67593" name="Rectangle 9"/>
          <p:cNvSpPr>
            <a:spLocks noGrp="1" noChangeArrowheads="1"/>
          </p:cNvSpPr>
          <p:nvPr>
            <p:ph type="dt" sz="half" idx="2"/>
          </p:nvPr>
        </p:nvSpPr>
        <p:spPr bwMode="auto">
          <a:xfrm>
            <a:off x="549275" y="6537325"/>
            <a:ext cx="1004888"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nSpc>
                <a:spcPct val="100000"/>
              </a:lnSpc>
              <a:defRPr sz="800">
                <a:solidFill>
                  <a:schemeClr val="tx1"/>
                </a:solidFill>
                <a:cs typeface="Arial" charset="0"/>
              </a:defRPr>
            </a:lvl1pPr>
          </a:lstStyle>
          <a:p>
            <a:pPr fontAlgn="base">
              <a:spcBef>
                <a:spcPct val="0"/>
              </a:spcBef>
              <a:spcAft>
                <a:spcPct val="0"/>
              </a:spcAft>
              <a:defRPr/>
            </a:pPr>
            <a:fld id="{4E75113A-8C34-466E-821B-F626F3D60A1C}" type="datetime3">
              <a:rPr lang="en-US">
                <a:solidFill>
                  <a:srgbClr val="000000"/>
                </a:solidFill>
              </a:rPr>
              <a:pPr fontAlgn="base">
                <a:spcBef>
                  <a:spcPct val="0"/>
                </a:spcBef>
                <a:spcAft>
                  <a:spcPct val="0"/>
                </a:spcAft>
                <a:defRPr/>
              </a:pPr>
              <a:t>22 June 2011</a:t>
            </a:fld>
            <a:endParaRPr lang="en-US">
              <a:solidFill>
                <a:srgbClr val="000000"/>
              </a:solidFill>
            </a:endParaRPr>
          </a:p>
        </p:txBody>
      </p:sp>
      <p:pic>
        <p:nvPicPr>
          <p:cNvPr id="1033" name="Picture 10" descr="R120_G137_B251-200"/>
          <p:cNvPicPr>
            <a:picLocks noChangeAspect="1" noChangeArrowheads="1"/>
          </p:cNvPicPr>
          <p:nvPr/>
        </p:nvPicPr>
        <p:blipFill>
          <a:blip r:embed="rId16" cstate="print"/>
          <a:srcRect/>
          <a:stretch>
            <a:fillRect/>
          </a:stretch>
        </p:blipFill>
        <p:spPr bwMode="auto">
          <a:xfrm>
            <a:off x="8280400" y="227013"/>
            <a:ext cx="588963" cy="236537"/>
          </a:xfrm>
          <a:prstGeom prst="rect">
            <a:avLst/>
          </a:prstGeom>
          <a:noFill/>
          <a:ln w="9525">
            <a:noFill/>
            <a:miter lim="800000"/>
            <a:headEnd/>
            <a:tailEnd/>
          </a:ln>
        </p:spPr>
      </p:pic>
      <p:sp>
        <p:nvSpPr>
          <p:cNvPr id="1034" name="Rectangle 13"/>
          <p:cNvSpPr>
            <a:spLocks noGrp="1" noChangeArrowheads="1"/>
          </p:cNvSpPr>
          <p:nvPr>
            <p:ph type="title"/>
          </p:nvPr>
        </p:nvSpPr>
        <p:spPr bwMode="auto">
          <a:xfrm>
            <a:off x="182563" y="593725"/>
            <a:ext cx="8686800" cy="6397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16" name="Text Box 46"/>
          <p:cNvSpPr txBox="1">
            <a:spLocks noChangeArrowheads="1"/>
          </p:cNvSpPr>
          <p:nvPr/>
        </p:nvSpPr>
        <p:spPr bwMode="auto">
          <a:xfrm>
            <a:off x="182563" y="136525"/>
            <a:ext cx="7769225" cy="366713"/>
          </a:xfrm>
          <a:prstGeom prst="rect">
            <a:avLst/>
          </a:prstGeom>
          <a:noFill/>
          <a:ln w="9525">
            <a:noFill/>
            <a:miter lim="800000"/>
            <a:headEnd/>
            <a:tailEnd/>
          </a:ln>
        </p:spPr>
        <p:txBody>
          <a:bodyPr tIns="0" bIns="0" anchor="b"/>
          <a:lstStyle/>
          <a:p>
            <a:pPr fontAlgn="base">
              <a:spcBef>
                <a:spcPct val="0"/>
              </a:spcBef>
              <a:spcAft>
                <a:spcPts val="900"/>
              </a:spcAft>
              <a:defRPr/>
            </a:pPr>
            <a:r>
              <a:rPr lang="en-US" sz="1000">
                <a:solidFill>
                  <a:srgbClr val="000000"/>
                </a:solidFill>
                <a:cs typeface="Arial" charset="0"/>
              </a:rPr>
              <a:t>Information Management</a:t>
            </a:r>
          </a:p>
        </p:txBody>
      </p:sp>
    </p:spTree>
    <p:extLst>
      <p:ext uri="{BB962C8B-B14F-4D97-AF65-F5344CB8AC3E}">
        <p14:creationId xmlns:p14="http://schemas.microsoft.com/office/powerpoint/2010/main" val="1679865791"/>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Lst>
  <p:hf hdr="0" ftr="0" dt="0"/>
  <p:txStyles>
    <p:titleStyle>
      <a:lvl1pPr algn="l" rtl="0" fontAlgn="base">
        <a:lnSpc>
          <a:spcPct val="90000"/>
        </a:lnSpc>
        <a:spcBef>
          <a:spcPct val="0"/>
        </a:spcBef>
        <a:spcAft>
          <a:spcPct val="0"/>
        </a:spcAft>
        <a:defRPr sz="2200">
          <a:solidFill>
            <a:schemeClr val="hlink"/>
          </a:solidFill>
          <a:latin typeface="+mj-lt"/>
          <a:ea typeface="+mj-ea"/>
          <a:cs typeface="+mj-cs"/>
        </a:defRPr>
      </a:lvl1pPr>
      <a:lvl2pPr algn="l" rtl="0" fontAlgn="base">
        <a:lnSpc>
          <a:spcPct val="90000"/>
        </a:lnSpc>
        <a:spcBef>
          <a:spcPct val="0"/>
        </a:spcBef>
        <a:spcAft>
          <a:spcPct val="0"/>
        </a:spcAft>
        <a:defRPr sz="2200">
          <a:solidFill>
            <a:schemeClr val="hlink"/>
          </a:solidFill>
          <a:latin typeface="Arial" charset="0"/>
        </a:defRPr>
      </a:lvl2pPr>
      <a:lvl3pPr algn="l" rtl="0" fontAlgn="base">
        <a:lnSpc>
          <a:spcPct val="90000"/>
        </a:lnSpc>
        <a:spcBef>
          <a:spcPct val="0"/>
        </a:spcBef>
        <a:spcAft>
          <a:spcPct val="0"/>
        </a:spcAft>
        <a:defRPr sz="2200">
          <a:solidFill>
            <a:schemeClr val="hlink"/>
          </a:solidFill>
          <a:latin typeface="Arial" charset="0"/>
        </a:defRPr>
      </a:lvl3pPr>
      <a:lvl4pPr algn="l" rtl="0" fontAlgn="base">
        <a:lnSpc>
          <a:spcPct val="90000"/>
        </a:lnSpc>
        <a:spcBef>
          <a:spcPct val="0"/>
        </a:spcBef>
        <a:spcAft>
          <a:spcPct val="0"/>
        </a:spcAft>
        <a:defRPr sz="2200">
          <a:solidFill>
            <a:schemeClr val="hlink"/>
          </a:solidFill>
          <a:latin typeface="Arial" charset="0"/>
        </a:defRPr>
      </a:lvl4pPr>
      <a:lvl5pPr algn="l" rtl="0" fontAlgn="base">
        <a:lnSpc>
          <a:spcPct val="90000"/>
        </a:lnSpc>
        <a:spcBef>
          <a:spcPct val="0"/>
        </a:spcBef>
        <a:spcAft>
          <a:spcPct val="0"/>
        </a:spcAft>
        <a:defRPr sz="2200">
          <a:solidFill>
            <a:schemeClr val="hlink"/>
          </a:solidFill>
          <a:latin typeface="Arial" charset="0"/>
        </a:defRPr>
      </a:lvl5pPr>
      <a:lvl6pPr marL="457200" algn="l" rtl="0" eaLnBrk="1" fontAlgn="base" hangingPunct="1">
        <a:lnSpc>
          <a:spcPct val="90000"/>
        </a:lnSpc>
        <a:spcBef>
          <a:spcPct val="0"/>
        </a:spcBef>
        <a:spcAft>
          <a:spcPct val="0"/>
        </a:spcAft>
        <a:defRPr sz="2200">
          <a:solidFill>
            <a:schemeClr val="hlink"/>
          </a:solidFill>
          <a:latin typeface="Arial" charset="0"/>
        </a:defRPr>
      </a:lvl6pPr>
      <a:lvl7pPr marL="914400" algn="l" rtl="0" eaLnBrk="1" fontAlgn="base" hangingPunct="1">
        <a:lnSpc>
          <a:spcPct val="90000"/>
        </a:lnSpc>
        <a:spcBef>
          <a:spcPct val="0"/>
        </a:spcBef>
        <a:spcAft>
          <a:spcPct val="0"/>
        </a:spcAft>
        <a:defRPr sz="2200">
          <a:solidFill>
            <a:schemeClr val="hlink"/>
          </a:solidFill>
          <a:latin typeface="Arial" charset="0"/>
        </a:defRPr>
      </a:lvl7pPr>
      <a:lvl8pPr marL="1371600" algn="l" rtl="0" eaLnBrk="1" fontAlgn="base" hangingPunct="1">
        <a:lnSpc>
          <a:spcPct val="90000"/>
        </a:lnSpc>
        <a:spcBef>
          <a:spcPct val="0"/>
        </a:spcBef>
        <a:spcAft>
          <a:spcPct val="0"/>
        </a:spcAft>
        <a:defRPr sz="2200">
          <a:solidFill>
            <a:schemeClr val="hlink"/>
          </a:solidFill>
          <a:latin typeface="Arial" charset="0"/>
        </a:defRPr>
      </a:lvl8pPr>
      <a:lvl9pPr marL="1828800" algn="l" rtl="0" eaLnBrk="1" fontAlgn="base" hangingPunct="1">
        <a:lnSpc>
          <a:spcPct val="90000"/>
        </a:lnSpc>
        <a:spcBef>
          <a:spcPct val="0"/>
        </a:spcBef>
        <a:spcAft>
          <a:spcPct val="0"/>
        </a:spcAft>
        <a:defRPr sz="2200">
          <a:solidFill>
            <a:schemeClr val="hlink"/>
          </a:solidFill>
          <a:latin typeface="Arial" charset="0"/>
        </a:defRPr>
      </a:lvl9pPr>
    </p:titleStyle>
    <p:bodyStyle>
      <a:lvl1pPr marL="173038" indent="-173038" algn="l" rtl="0" fontAlgn="base">
        <a:spcBef>
          <a:spcPct val="50000"/>
        </a:spcBef>
        <a:spcAft>
          <a:spcPct val="0"/>
        </a:spcAft>
        <a:buClr>
          <a:schemeClr val="tx1"/>
        </a:buClr>
        <a:buFont typeface="Wingdings" pitchFamily="2" charset="2"/>
        <a:buChar char="§"/>
        <a:defRPr sz="1600">
          <a:solidFill>
            <a:schemeClr val="tx1"/>
          </a:solidFill>
          <a:latin typeface="+mn-lt"/>
          <a:ea typeface="+mn-ea"/>
          <a:cs typeface="+mn-cs"/>
        </a:defRPr>
      </a:lvl1pPr>
      <a:lvl2pPr marL="509588" indent="-163513" algn="l" rtl="0" fontAlgn="base">
        <a:spcBef>
          <a:spcPct val="0"/>
        </a:spcBef>
        <a:spcAft>
          <a:spcPct val="0"/>
        </a:spcAft>
        <a:buClr>
          <a:schemeClr val="tx1"/>
        </a:buClr>
        <a:buFont typeface="Arial" charset="0"/>
        <a:buChar char="–"/>
        <a:defRPr sz="1600">
          <a:solidFill>
            <a:schemeClr val="tx1"/>
          </a:solidFill>
          <a:latin typeface="+mn-lt"/>
        </a:defRPr>
      </a:lvl2pPr>
      <a:lvl3pPr marL="855663" indent="-173038" algn="l" rtl="0" fontAlgn="base">
        <a:spcBef>
          <a:spcPct val="0"/>
        </a:spcBef>
        <a:spcAft>
          <a:spcPct val="0"/>
        </a:spcAft>
        <a:buClr>
          <a:schemeClr val="tx1"/>
        </a:buClr>
        <a:buChar char="•"/>
        <a:defRPr sz="1600">
          <a:solidFill>
            <a:schemeClr val="tx1"/>
          </a:solidFill>
          <a:latin typeface="+mn-lt"/>
        </a:defRPr>
      </a:lvl3pPr>
      <a:lvl4pPr marL="1203325" indent="-173038" algn="l" rtl="0" fontAlgn="base">
        <a:spcBef>
          <a:spcPct val="20000"/>
        </a:spcBef>
        <a:spcAft>
          <a:spcPct val="0"/>
        </a:spcAft>
        <a:buClr>
          <a:schemeClr val="bg1"/>
        </a:buClr>
        <a:defRPr sz="1600">
          <a:solidFill>
            <a:schemeClr val="bg1"/>
          </a:solidFill>
          <a:latin typeface="+mn-lt"/>
        </a:defRPr>
      </a:lvl4pPr>
      <a:lvl5pPr marL="1539875" indent="-163513" algn="l" rtl="0" fontAlgn="base">
        <a:spcBef>
          <a:spcPct val="20000"/>
        </a:spcBef>
        <a:spcAft>
          <a:spcPct val="0"/>
        </a:spcAft>
        <a:buClr>
          <a:schemeClr val="bg1"/>
        </a:buClr>
        <a:buChar char="»"/>
        <a:defRPr sz="1600">
          <a:solidFill>
            <a:schemeClr val="bg1"/>
          </a:solidFill>
          <a:latin typeface="+mn-lt"/>
        </a:defRPr>
      </a:lvl5pPr>
      <a:lvl6pPr marL="1997075" indent="-163513" algn="l" rtl="0" eaLnBrk="1" fontAlgn="base" hangingPunct="1">
        <a:spcBef>
          <a:spcPct val="20000"/>
        </a:spcBef>
        <a:spcAft>
          <a:spcPct val="0"/>
        </a:spcAft>
        <a:buClr>
          <a:schemeClr val="bg1"/>
        </a:buClr>
        <a:buChar char="»"/>
        <a:defRPr sz="1600">
          <a:solidFill>
            <a:schemeClr val="bg1"/>
          </a:solidFill>
          <a:latin typeface="+mn-lt"/>
        </a:defRPr>
      </a:lvl6pPr>
      <a:lvl7pPr marL="2454275" indent="-163513" algn="l" rtl="0" eaLnBrk="1" fontAlgn="base" hangingPunct="1">
        <a:spcBef>
          <a:spcPct val="20000"/>
        </a:spcBef>
        <a:spcAft>
          <a:spcPct val="0"/>
        </a:spcAft>
        <a:buClr>
          <a:schemeClr val="bg1"/>
        </a:buClr>
        <a:buChar char="»"/>
        <a:defRPr sz="1600">
          <a:solidFill>
            <a:schemeClr val="bg1"/>
          </a:solidFill>
          <a:latin typeface="+mn-lt"/>
        </a:defRPr>
      </a:lvl7pPr>
      <a:lvl8pPr marL="2911475" indent="-163513" algn="l" rtl="0" eaLnBrk="1" fontAlgn="base" hangingPunct="1">
        <a:spcBef>
          <a:spcPct val="20000"/>
        </a:spcBef>
        <a:spcAft>
          <a:spcPct val="0"/>
        </a:spcAft>
        <a:buClr>
          <a:schemeClr val="bg1"/>
        </a:buClr>
        <a:buChar char="»"/>
        <a:defRPr sz="1600">
          <a:solidFill>
            <a:schemeClr val="bg1"/>
          </a:solidFill>
          <a:latin typeface="+mn-lt"/>
        </a:defRPr>
      </a:lvl8pPr>
      <a:lvl9pPr marL="3368675" indent="-163513" algn="l" rtl="0" eaLnBrk="1" fontAlgn="base" hangingPunct="1">
        <a:spcBef>
          <a:spcPct val="20000"/>
        </a:spcBef>
        <a:spcAft>
          <a:spcPct val="0"/>
        </a:spcAft>
        <a:buClr>
          <a:schemeClr val="bg1"/>
        </a:buClr>
        <a:buChar char="»"/>
        <a:defRPr sz="16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0" descr="white-green-banner"/>
          <p:cNvPicPr>
            <a:picLocks noChangeAspect="1" noChangeArrowheads="1"/>
          </p:cNvPicPr>
          <p:nvPr/>
        </p:nvPicPr>
        <p:blipFill>
          <a:blip r:embed="rId15" cstate="print"/>
          <a:srcRect/>
          <a:stretch>
            <a:fillRect/>
          </a:stretch>
        </p:blipFill>
        <p:spPr bwMode="auto">
          <a:xfrm>
            <a:off x="0" y="0"/>
            <a:ext cx="9144000" cy="546100"/>
          </a:xfrm>
          <a:prstGeom prst="rect">
            <a:avLst/>
          </a:prstGeom>
          <a:noFill/>
          <a:ln w="9525">
            <a:noFill/>
            <a:miter lim="800000"/>
            <a:headEnd/>
            <a:tailEnd/>
          </a:ln>
        </p:spPr>
      </p:pic>
      <p:sp>
        <p:nvSpPr>
          <p:cNvPr id="1027" name="Rectangle 3"/>
          <p:cNvSpPr>
            <a:spLocks noGrp="1" noChangeArrowheads="1"/>
          </p:cNvSpPr>
          <p:nvPr>
            <p:ph type="body" idx="1"/>
          </p:nvPr>
        </p:nvSpPr>
        <p:spPr bwMode="auto">
          <a:xfrm>
            <a:off x="182563" y="1874838"/>
            <a:ext cx="8686800" cy="44799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
        <p:nvSpPr>
          <p:cNvPr id="67588" name="Line 4"/>
          <p:cNvSpPr>
            <a:spLocks noChangeShapeType="1"/>
          </p:cNvSpPr>
          <p:nvPr/>
        </p:nvSpPr>
        <p:spPr bwMode="auto">
          <a:xfrm flipV="1">
            <a:off x="274638" y="549275"/>
            <a:ext cx="8594725" cy="0"/>
          </a:xfrm>
          <a:prstGeom prst="line">
            <a:avLst/>
          </a:prstGeom>
          <a:noFill/>
          <a:ln w="9525">
            <a:solidFill>
              <a:schemeClr val="tx1"/>
            </a:solidFill>
            <a:round/>
            <a:headEnd/>
            <a:tailEnd/>
          </a:ln>
          <a:effectLst/>
        </p:spPr>
        <p:txBody>
          <a:bodyPr/>
          <a:lstStyle/>
          <a:p>
            <a:pPr fontAlgn="base">
              <a:lnSpc>
                <a:spcPct val="90000"/>
              </a:lnSpc>
              <a:spcBef>
                <a:spcPct val="0"/>
              </a:spcBef>
              <a:spcAft>
                <a:spcPct val="0"/>
              </a:spcAft>
              <a:defRPr/>
            </a:pPr>
            <a:endParaRPr lang="en-US" sz="2200">
              <a:solidFill>
                <a:srgbClr val="7889FB"/>
              </a:solidFill>
              <a:cs typeface="Arial" charset="0"/>
            </a:endParaRPr>
          </a:p>
        </p:txBody>
      </p:sp>
      <p:sp>
        <p:nvSpPr>
          <p:cNvPr id="15" name="Rectangle 6"/>
          <p:cNvSpPr>
            <a:spLocks noChangeArrowheads="1"/>
          </p:cNvSpPr>
          <p:nvPr/>
        </p:nvSpPr>
        <p:spPr bwMode="black">
          <a:xfrm>
            <a:off x="7589838" y="6537325"/>
            <a:ext cx="1371600" cy="184150"/>
          </a:xfrm>
          <a:prstGeom prst="rect">
            <a:avLst/>
          </a:prstGeom>
          <a:noFill/>
          <a:ln w="9525">
            <a:noFill/>
            <a:miter lim="800000"/>
            <a:headEnd/>
            <a:tailEnd/>
          </a:ln>
        </p:spPr>
        <p:txBody>
          <a:bodyPr lIns="92075" tIns="46038" rIns="92075" bIns="46038"/>
          <a:lstStyle/>
          <a:p>
            <a:pPr algn="r" fontAlgn="base">
              <a:spcBef>
                <a:spcPct val="0"/>
              </a:spcBef>
              <a:spcAft>
                <a:spcPct val="0"/>
              </a:spcAft>
              <a:defRPr/>
            </a:pPr>
            <a:r>
              <a:rPr lang="en-US" sz="800">
                <a:solidFill>
                  <a:srgbClr val="000000"/>
                </a:solidFill>
                <a:cs typeface="Arial" charset="0"/>
              </a:rPr>
              <a:t>© 2010 IBM Corporation</a:t>
            </a:r>
            <a:endParaRPr lang="en-US">
              <a:solidFill>
                <a:srgbClr val="000000"/>
              </a:solidFill>
              <a:cs typeface="Arial" charset="0"/>
            </a:endParaRPr>
          </a:p>
        </p:txBody>
      </p:sp>
      <p:sp>
        <p:nvSpPr>
          <p:cNvPr id="67591" name="Rectangle 7"/>
          <p:cNvSpPr>
            <a:spLocks noGrp="1" noChangeArrowheads="1"/>
          </p:cNvSpPr>
          <p:nvPr>
            <p:ph type="sldNum" sz="quarter" idx="4"/>
          </p:nvPr>
        </p:nvSpPr>
        <p:spPr bwMode="black">
          <a:xfrm>
            <a:off x="182563" y="6537325"/>
            <a:ext cx="366712"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nSpc>
                <a:spcPct val="100000"/>
              </a:lnSpc>
              <a:defRPr sz="800">
                <a:solidFill>
                  <a:schemeClr val="tx1"/>
                </a:solidFill>
                <a:cs typeface="Arial" charset="0"/>
              </a:defRPr>
            </a:lvl1pPr>
          </a:lstStyle>
          <a:p>
            <a:pPr fontAlgn="base">
              <a:spcBef>
                <a:spcPct val="0"/>
              </a:spcBef>
              <a:spcAft>
                <a:spcPct val="0"/>
              </a:spcAft>
              <a:defRPr/>
            </a:pPr>
            <a:fld id="{D0631854-1DB8-491B-8739-1A2C43BA73A0}" type="slidenum">
              <a:rPr lang="en-US">
                <a:solidFill>
                  <a:srgbClr val="000000"/>
                </a:solidFill>
              </a:rPr>
              <a:pPr fontAlgn="base">
                <a:spcBef>
                  <a:spcPct val="0"/>
                </a:spcBef>
                <a:spcAft>
                  <a:spcPct val="0"/>
                </a:spcAft>
                <a:defRPr/>
              </a:pPr>
              <a:t>‹#›</a:t>
            </a:fld>
            <a:endParaRPr lang="en-US">
              <a:solidFill>
                <a:srgbClr val="000000"/>
              </a:solidFill>
            </a:endParaRPr>
          </a:p>
        </p:txBody>
      </p:sp>
      <p:sp>
        <p:nvSpPr>
          <p:cNvPr id="67592" name="Rectangle 8"/>
          <p:cNvSpPr>
            <a:spLocks noGrp="1" noChangeArrowheads="1"/>
          </p:cNvSpPr>
          <p:nvPr>
            <p:ph type="ftr" sz="quarter" idx="3"/>
          </p:nvPr>
        </p:nvSpPr>
        <p:spPr bwMode="auto">
          <a:xfrm>
            <a:off x="1554163" y="6537325"/>
            <a:ext cx="5943600"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nSpc>
                <a:spcPct val="100000"/>
              </a:lnSpc>
              <a:defRPr sz="800">
                <a:solidFill>
                  <a:schemeClr val="tx1"/>
                </a:solidFill>
                <a:cs typeface="Arial" charset="0"/>
              </a:defRPr>
            </a:lvl1pPr>
          </a:lstStyle>
          <a:p>
            <a:pPr fontAlgn="base">
              <a:spcBef>
                <a:spcPct val="0"/>
              </a:spcBef>
              <a:spcAft>
                <a:spcPct val="0"/>
              </a:spcAft>
              <a:defRPr/>
            </a:pPr>
            <a:r>
              <a:rPr lang="en-US">
                <a:solidFill>
                  <a:srgbClr val="000000"/>
                </a:solidFill>
              </a:rPr>
              <a:t>IBM Confidential</a:t>
            </a:r>
          </a:p>
        </p:txBody>
      </p:sp>
      <p:sp>
        <p:nvSpPr>
          <p:cNvPr id="67593" name="Rectangle 9"/>
          <p:cNvSpPr>
            <a:spLocks noGrp="1" noChangeArrowheads="1"/>
          </p:cNvSpPr>
          <p:nvPr>
            <p:ph type="dt" sz="half" idx="2"/>
          </p:nvPr>
        </p:nvSpPr>
        <p:spPr bwMode="auto">
          <a:xfrm>
            <a:off x="549275" y="6537325"/>
            <a:ext cx="1004888"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nSpc>
                <a:spcPct val="100000"/>
              </a:lnSpc>
              <a:defRPr sz="800">
                <a:solidFill>
                  <a:schemeClr val="tx1"/>
                </a:solidFill>
                <a:cs typeface="Arial" charset="0"/>
              </a:defRPr>
            </a:lvl1pPr>
          </a:lstStyle>
          <a:p>
            <a:pPr fontAlgn="base">
              <a:spcBef>
                <a:spcPct val="0"/>
              </a:spcBef>
              <a:spcAft>
                <a:spcPct val="0"/>
              </a:spcAft>
              <a:defRPr/>
            </a:pPr>
            <a:fld id="{4E75113A-8C34-466E-821B-F626F3D60A1C}" type="datetime3">
              <a:rPr lang="en-US">
                <a:solidFill>
                  <a:srgbClr val="000000"/>
                </a:solidFill>
              </a:rPr>
              <a:pPr fontAlgn="base">
                <a:spcBef>
                  <a:spcPct val="0"/>
                </a:spcBef>
                <a:spcAft>
                  <a:spcPct val="0"/>
                </a:spcAft>
                <a:defRPr/>
              </a:pPr>
              <a:t>22 June 2011</a:t>
            </a:fld>
            <a:endParaRPr lang="en-US">
              <a:solidFill>
                <a:srgbClr val="000000"/>
              </a:solidFill>
            </a:endParaRPr>
          </a:p>
        </p:txBody>
      </p:sp>
      <p:pic>
        <p:nvPicPr>
          <p:cNvPr id="1033" name="Picture 10" descr="R120_G137_B251-200"/>
          <p:cNvPicPr>
            <a:picLocks noChangeAspect="1" noChangeArrowheads="1"/>
          </p:cNvPicPr>
          <p:nvPr/>
        </p:nvPicPr>
        <p:blipFill>
          <a:blip r:embed="rId16" cstate="print"/>
          <a:srcRect/>
          <a:stretch>
            <a:fillRect/>
          </a:stretch>
        </p:blipFill>
        <p:spPr bwMode="auto">
          <a:xfrm>
            <a:off x="8280400" y="227013"/>
            <a:ext cx="588963" cy="236537"/>
          </a:xfrm>
          <a:prstGeom prst="rect">
            <a:avLst/>
          </a:prstGeom>
          <a:noFill/>
          <a:ln w="9525">
            <a:noFill/>
            <a:miter lim="800000"/>
            <a:headEnd/>
            <a:tailEnd/>
          </a:ln>
        </p:spPr>
      </p:pic>
      <p:sp>
        <p:nvSpPr>
          <p:cNvPr id="1034" name="Rectangle 13"/>
          <p:cNvSpPr>
            <a:spLocks noGrp="1" noChangeArrowheads="1"/>
          </p:cNvSpPr>
          <p:nvPr>
            <p:ph type="title"/>
          </p:nvPr>
        </p:nvSpPr>
        <p:spPr bwMode="auto">
          <a:xfrm>
            <a:off x="182563" y="593725"/>
            <a:ext cx="8686800" cy="6397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16" name="Text Box 46"/>
          <p:cNvSpPr txBox="1">
            <a:spLocks noChangeArrowheads="1"/>
          </p:cNvSpPr>
          <p:nvPr/>
        </p:nvSpPr>
        <p:spPr bwMode="auto">
          <a:xfrm>
            <a:off x="182563" y="136525"/>
            <a:ext cx="7769225" cy="366713"/>
          </a:xfrm>
          <a:prstGeom prst="rect">
            <a:avLst/>
          </a:prstGeom>
          <a:noFill/>
          <a:ln w="9525">
            <a:noFill/>
            <a:miter lim="800000"/>
            <a:headEnd/>
            <a:tailEnd/>
          </a:ln>
        </p:spPr>
        <p:txBody>
          <a:bodyPr tIns="0" bIns="0" anchor="b"/>
          <a:lstStyle/>
          <a:p>
            <a:pPr fontAlgn="base">
              <a:spcBef>
                <a:spcPct val="0"/>
              </a:spcBef>
              <a:spcAft>
                <a:spcPts val="900"/>
              </a:spcAft>
              <a:defRPr/>
            </a:pPr>
            <a:r>
              <a:rPr lang="en-US" sz="1000">
                <a:solidFill>
                  <a:srgbClr val="000000"/>
                </a:solidFill>
                <a:cs typeface="Arial" charset="0"/>
              </a:rPr>
              <a:t>Information Management</a:t>
            </a:r>
          </a:p>
        </p:txBody>
      </p:sp>
    </p:spTree>
    <p:extLst>
      <p:ext uri="{BB962C8B-B14F-4D97-AF65-F5344CB8AC3E}">
        <p14:creationId xmlns:p14="http://schemas.microsoft.com/office/powerpoint/2010/main" val="1020002772"/>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Lst>
  <p:hf hdr="0" ftr="0" dt="0"/>
  <p:txStyles>
    <p:titleStyle>
      <a:lvl1pPr algn="l" rtl="0" fontAlgn="base">
        <a:lnSpc>
          <a:spcPct val="90000"/>
        </a:lnSpc>
        <a:spcBef>
          <a:spcPct val="0"/>
        </a:spcBef>
        <a:spcAft>
          <a:spcPct val="0"/>
        </a:spcAft>
        <a:defRPr sz="2200">
          <a:solidFill>
            <a:schemeClr val="hlink"/>
          </a:solidFill>
          <a:latin typeface="+mj-lt"/>
          <a:ea typeface="+mj-ea"/>
          <a:cs typeface="+mj-cs"/>
        </a:defRPr>
      </a:lvl1pPr>
      <a:lvl2pPr algn="l" rtl="0" fontAlgn="base">
        <a:lnSpc>
          <a:spcPct val="90000"/>
        </a:lnSpc>
        <a:spcBef>
          <a:spcPct val="0"/>
        </a:spcBef>
        <a:spcAft>
          <a:spcPct val="0"/>
        </a:spcAft>
        <a:defRPr sz="2200">
          <a:solidFill>
            <a:schemeClr val="hlink"/>
          </a:solidFill>
          <a:latin typeface="Arial" charset="0"/>
        </a:defRPr>
      </a:lvl2pPr>
      <a:lvl3pPr algn="l" rtl="0" fontAlgn="base">
        <a:lnSpc>
          <a:spcPct val="90000"/>
        </a:lnSpc>
        <a:spcBef>
          <a:spcPct val="0"/>
        </a:spcBef>
        <a:spcAft>
          <a:spcPct val="0"/>
        </a:spcAft>
        <a:defRPr sz="2200">
          <a:solidFill>
            <a:schemeClr val="hlink"/>
          </a:solidFill>
          <a:latin typeface="Arial" charset="0"/>
        </a:defRPr>
      </a:lvl3pPr>
      <a:lvl4pPr algn="l" rtl="0" fontAlgn="base">
        <a:lnSpc>
          <a:spcPct val="90000"/>
        </a:lnSpc>
        <a:spcBef>
          <a:spcPct val="0"/>
        </a:spcBef>
        <a:spcAft>
          <a:spcPct val="0"/>
        </a:spcAft>
        <a:defRPr sz="2200">
          <a:solidFill>
            <a:schemeClr val="hlink"/>
          </a:solidFill>
          <a:latin typeface="Arial" charset="0"/>
        </a:defRPr>
      </a:lvl4pPr>
      <a:lvl5pPr algn="l" rtl="0" fontAlgn="base">
        <a:lnSpc>
          <a:spcPct val="90000"/>
        </a:lnSpc>
        <a:spcBef>
          <a:spcPct val="0"/>
        </a:spcBef>
        <a:spcAft>
          <a:spcPct val="0"/>
        </a:spcAft>
        <a:defRPr sz="2200">
          <a:solidFill>
            <a:schemeClr val="hlink"/>
          </a:solidFill>
          <a:latin typeface="Arial" charset="0"/>
        </a:defRPr>
      </a:lvl5pPr>
      <a:lvl6pPr marL="457200" algn="l" rtl="0" eaLnBrk="1" fontAlgn="base" hangingPunct="1">
        <a:lnSpc>
          <a:spcPct val="90000"/>
        </a:lnSpc>
        <a:spcBef>
          <a:spcPct val="0"/>
        </a:spcBef>
        <a:spcAft>
          <a:spcPct val="0"/>
        </a:spcAft>
        <a:defRPr sz="2200">
          <a:solidFill>
            <a:schemeClr val="hlink"/>
          </a:solidFill>
          <a:latin typeface="Arial" charset="0"/>
        </a:defRPr>
      </a:lvl6pPr>
      <a:lvl7pPr marL="914400" algn="l" rtl="0" eaLnBrk="1" fontAlgn="base" hangingPunct="1">
        <a:lnSpc>
          <a:spcPct val="90000"/>
        </a:lnSpc>
        <a:spcBef>
          <a:spcPct val="0"/>
        </a:spcBef>
        <a:spcAft>
          <a:spcPct val="0"/>
        </a:spcAft>
        <a:defRPr sz="2200">
          <a:solidFill>
            <a:schemeClr val="hlink"/>
          </a:solidFill>
          <a:latin typeface="Arial" charset="0"/>
        </a:defRPr>
      </a:lvl7pPr>
      <a:lvl8pPr marL="1371600" algn="l" rtl="0" eaLnBrk="1" fontAlgn="base" hangingPunct="1">
        <a:lnSpc>
          <a:spcPct val="90000"/>
        </a:lnSpc>
        <a:spcBef>
          <a:spcPct val="0"/>
        </a:spcBef>
        <a:spcAft>
          <a:spcPct val="0"/>
        </a:spcAft>
        <a:defRPr sz="2200">
          <a:solidFill>
            <a:schemeClr val="hlink"/>
          </a:solidFill>
          <a:latin typeface="Arial" charset="0"/>
        </a:defRPr>
      </a:lvl8pPr>
      <a:lvl9pPr marL="1828800" algn="l" rtl="0" eaLnBrk="1" fontAlgn="base" hangingPunct="1">
        <a:lnSpc>
          <a:spcPct val="90000"/>
        </a:lnSpc>
        <a:spcBef>
          <a:spcPct val="0"/>
        </a:spcBef>
        <a:spcAft>
          <a:spcPct val="0"/>
        </a:spcAft>
        <a:defRPr sz="2200">
          <a:solidFill>
            <a:schemeClr val="hlink"/>
          </a:solidFill>
          <a:latin typeface="Arial" charset="0"/>
        </a:defRPr>
      </a:lvl9pPr>
    </p:titleStyle>
    <p:bodyStyle>
      <a:lvl1pPr marL="173038" indent="-173038" algn="l" rtl="0" fontAlgn="base">
        <a:spcBef>
          <a:spcPct val="50000"/>
        </a:spcBef>
        <a:spcAft>
          <a:spcPct val="0"/>
        </a:spcAft>
        <a:buClr>
          <a:schemeClr val="tx1"/>
        </a:buClr>
        <a:buFont typeface="Wingdings" pitchFamily="2" charset="2"/>
        <a:buChar char="§"/>
        <a:defRPr sz="1600">
          <a:solidFill>
            <a:schemeClr val="tx1"/>
          </a:solidFill>
          <a:latin typeface="+mn-lt"/>
          <a:ea typeface="+mn-ea"/>
          <a:cs typeface="+mn-cs"/>
        </a:defRPr>
      </a:lvl1pPr>
      <a:lvl2pPr marL="509588" indent="-163513" algn="l" rtl="0" fontAlgn="base">
        <a:spcBef>
          <a:spcPct val="0"/>
        </a:spcBef>
        <a:spcAft>
          <a:spcPct val="0"/>
        </a:spcAft>
        <a:buClr>
          <a:schemeClr val="tx1"/>
        </a:buClr>
        <a:buFont typeface="Arial" charset="0"/>
        <a:buChar char="–"/>
        <a:defRPr sz="1600">
          <a:solidFill>
            <a:schemeClr val="tx1"/>
          </a:solidFill>
          <a:latin typeface="+mn-lt"/>
        </a:defRPr>
      </a:lvl2pPr>
      <a:lvl3pPr marL="855663" indent="-173038" algn="l" rtl="0" fontAlgn="base">
        <a:spcBef>
          <a:spcPct val="0"/>
        </a:spcBef>
        <a:spcAft>
          <a:spcPct val="0"/>
        </a:spcAft>
        <a:buClr>
          <a:schemeClr val="tx1"/>
        </a:buClr>
        <a:buChar char="•"/>
        <a:defRPr sz="1600">
          <a:solidFill>
            <a:schemeClr val="tx1"/>
          </a:solidFill>
          <a:latin typeface="+mn-lt"/>
        </a:defRPr>
      </a:lvl3pPr>
      <a:lvl4pPr marL="1203325" indent="-173038" algn="l" rtl="0" fontAlgn="base">
        <a:spcBef>
          <a:spcPct val="20000"/>
        </a:spcBef>
        <a:spcAft>
          <a:spcPct val="0"/>
        </a:spcAft>
        <a:buClr>
          <a:schemeClr val="bg1"/>
        </a:buClr>
        <a:defRPr sz="1600">
          <a:solidFill>
            <a:schemeClr val="bg1"/>
          </a:solidFill>
          <a:latin typeface="+mn-lt"/>
        </a:defRPr>
      </a:lvl4pPr>
      <a:lvl5pPr marL="1539875" indent="-163513" algn="l" rtl="0" fontAlgn="base">
        <a:spcBef>
          <a:spcPct val="20000"/>
        </a:spcBef>
        <a:spcAft>
          <a:spcPct val="0"/>
        </a:spcAft>
        <a:buClr>
          <a:schemeClr val="bg1"/>
        </a:buClr>
        <a:buChar char="»"/>
        <a:defRPr sz="1600">
          <a:solidFill>
            <a:schemeClr val="bg1"/>
          </a:solidFill>
          <a:latin typeface="+mn-lt"/>
        </a:defRPr>
      </a:lvl5pPr>
      <a:lvl6pPr marL="1997075" indent="-163513" algn="l" rtl="0" eaLnBrk="1" fontAlgn="base" hangingPunct="1">
        <a:spcBef>
          <a:spcPct val="20000"/>
        </a:spcBef>
        <a:spcAft>
          <a:spcPct val="0"/>
        </a:spcAft>
        <a:buClr>
          <a:schemeClr val="bg1"/>
        </a:buClr>
        <a:buChar char="»"/>
        <a:defRPr sz="1600">
          <a:solidFill>
            <a:schemeClr val="bg1"/>
          </a:solidFill>
          <a:latin typeface="+mn-lt"/>
        </a:defRPr>
      </a:lvl6pPr>
      <a:lvl7pPr marL="2454275" indent="-163513" algn="l" rtl="0" eaLnBrk="1" fontAlgn="base" hangingPunct="1">
        <a:spcBef>
          <a:spcPct val="20000"/>
        </a:spcBef>
        <a:spcAft>
          <a:spcPct val="0"/>
        </a:spcAft>
        <a:buClr>
          <a:schemeClr val="bg1"/>
        </a:buClr>
        <a:buChar char="»"/>
        <a:defRPr sz="1600">
          <a:solidFill>
            <a:schemeClr val="bg1"/>
          </a:solidFill>
          <a:latin typeface="+mn-lt"/>
        </a:defRPr>
      </a:lvl7pPr>
      <a:lvl8pPr marL="2911475" indent="-163513" algn="l" rtl="0" eaLnBrk="1" fontAlgn="base" hangingPunct="1">
        <a:spcBef>
          <a:spcPct val="20000"/>
        </a:spcBef>
        <a:spcAft>
          <a:spcPct val="0"/>
        </a:spcAft>
        <a:buClr>
          <a:schemeClr val="bg1"/>
        </a:buClr>
        <a:buChar char="»"/>
        <a:defRPr sz="1600">
          <a:solidFill>
            <a:schemeClr val="bg1"/>
          </a:solidFill>
          <a:latin typeface="+mn-lt"/>
        </a:defRPr>
      </a:lvl8pPr>
      <a:lvl9pPr marL="3368675" indent="-163513" algn="l" rtl="0" eaLnBrk="1" fontAlgn="base" hangingPunct="1">
        <a:spcBef>
          <a:spcPct val="20000"/>
        </a:spcBef>
        <a:spcAft>
          <a:spcPct val="0"/>
        </a:spcAft>
        <a:buClr>
          <a:schemeClr val="bg1"/>
        </a:buClr>
        <a:buChar char="»"/>
        <a:defRPr sz="16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3" descr="white-blue-banner"/>
          <p:cNvPicPr>
            <a:picLocks noChangeAspect="1" noChangeArrowheads="1"/>
          </p:cNvPicPr>
          <p:nvPr userDrawn="1"/>
        </p:nvPicPr>
        <p:blipFill>
          <a:blip r:embed="rId13" cstate="print"/>
          <a:srcRect/>
          <a:stretch>
            <a:fillRect/>
          </a:stretch>
        </p:blipFill>
        <p:spPr bwMode="auto">
          <a:xfrm>
            <a:off x="0" y="0"/>
            <a:ext cx="9144000" cy="546100"/>
          </a:xfrm>
          <a:prstGeom prst="rect">
            <a:avLst/>
          </a:prstGeom>
          <a:noFill/>
          <a:ln w="9525">
            <a:noFill/>
            <a:miter lim="800000"/>
            <a:headEnd/>
            <a:tailEnd/>
          </a:ln>
        </p:spPr>
      </p:pic>
      <p:sp>
        <p:nvSpPr>
          <p:cNvPr id="1027" name="Rectangle 3"/>
          <p:cNvSpPr>
            <a:spLocks noGrp="1" noChangeArrowheads="1"/>
          </p:cNvSpPr>
          <p:nvPr>
            <p:ph type="body" idx="1"/>
          </p:nvPr>
        </p:nvSpPr>
        <p:spPr bwMode="auto">
          <a:xfrm>
            <a:off x="182563" y="1874838"/>
            <a:ext cx="8686800" cy="42973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7588" name="Line 4"/>
          <p:cNvSpPr>
            <a:spLocks noChangeShapeType="1"/>
          </p:cNvSpPr>
          <p:nvPr/>
        </p:nvSpPr>
        <p:spPr bwMode="auto">
          <a:xfrm flipV="1">
            <a:off x="274638" y="549275"/>
            <a:ext cx="8594725" cy="0"/>
          </a:xfrm>
          <a:prstGeom prst="line">
            <a:avLst/>
          </a:prstGeom>
          <a:noFill/>
          <a:ln w="9525">
            <a:solidFill>
              <a:schemeClr val="tx1"/>
            </a:solidFill>
            <a:round/>
            <a:headEnd/>
            <a:tailEnd/>
          </a:ln>
          <a:effectLst/>
        </p:spPr>
        <p:txBody>
          <a:bodyPr/>
          <a:lstStyle/>
          <a:p>
            <a:pPr fontAlgn="base">
              <a:lnSpc>
                <a:spcPct val="90000"/>
              </a:lnSpc>
              <a:spcBef>
                <a:spcPct val="0"/>
              </a:spcBef>
              <a:spcAft>
                <a:spcPct val="0"/>
              </a:spcAft>
              <a:defRPr/>
            </a:pPr>
            <a:endParaRPr lang="en-US" sz="2200" dirty="0">
              <a:solidFill>
                <a:srgbClr val="7889FB"/>
              </a:solidFill>
            </a:endParaRPr>
          </a:p>
        </p:txBody>
      </p:sp>
      <p:sp>
        <p:nvSpPr>
          <p:cNvPr id="15" name="Rectangle 6"/>
          <p:cNvSpPr>
            <a:spLocks noChangeArrowheads="1"/>
          </p:cNvSpPr>
          <p:nvPr/>
        </p:nvSpPr>
        <p:spPr bwMode="black">
          <a:xfrm>
            <a:off x="7589838" y="6537325"/>
            <a:ext cx="1371600" cy="184150"/>
          </a:xfrm>
          <a:prstGeom prst="rect">
            <a:avLst/>
          </a:prstGeom>
          <a:noFill/>
          <a:ln w="9525">
            <a:noFill/>
            <a:miter lim="800000"/>
            <a:headEnd/>
            <a:tailEnd/>
          </a:ln>
        </p:spPr>
        <p:txBody>
          <a:bodyPr lIns="92075" tIns="46038" rIns="92075" bIns="46038"/>
          <a:lstStyle/>
          <a:p>
            <a:pPr algn="r" fontAlgn="base">
              <a:spcBef>
                <a:spcPct val="0"/>
              </a:spcBef>
              <a:spcAft>
                <a:spcPct val="0"/>
              </a:spcAft>
              <a:defRPr/>
            </a:pPr>
            <a:r>
              <a:rPr lang="en-US" sz="800" dirty="0">
                <a:solidFill>
                  <a:srgbClr val="000000"/>
                </a:solidFill>
              </a:rPr>
              <a:t>© 2011 IBM Corporation</a:t>
            </a:r>
            <a:endParaRPr lang="en-US" dirty="0">
              <a:solidFill>
                <a:srgbClr val="000000"/>
              </a:solidFill>
            </a:endParaRPr>
          </a:p>
        </p:txBody>
      </p:sp>
      <p:sp>
        <p:nvSpPr>
          <p:cNvPr id="67591" name="Rectangle 7"/>
          <p:cNvSpPr>
            <a:spLocks noGrp="1" noChangeArrowheads="1"/>
          </p:cNvSpPr>
          <p:nvPr>
            <p:ph type="sldNum" sz="quarter" idx="4"/>
          </p:nvPr>
        </p:nvSpPr>
        <p:spPr bwMode="black">
          <a:xfrm>
            <a:off x="182563" y="6537325"/>
            <a:ext cx="366712"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nSpc>
                <a:spcPct val="100000"/>
              </a:lnSpc>
              <a:defRPr sz="800" smtClean="0">
                <a:solidFill>
                  <a:schemeClr val="tx1"/>
                </a:solidFill>
                <a:latin typeface="Arial" charset="0"/>
                <a:cs typeface="Arial" charset="0"/>
              </a:defRPr>
            </a:lvl1pPr>
          </a:lstStyle>
          <a:p>
            <a:pPr fontAlgn="base">
              <a:spcBef>
                <a:spcPct val="0"/>
              </a:spcBef>
              <a:spcAft>
                <a:spcPct val="0"/>
              </a:spcAft>
              <a:defRPr/>
            </a:pPr>
            <a:fld id="{D88D396D-329B-4E61-85C1-D172DE8BFFE8}" type="slidenum">
              <a:rPr lang="en-US">
                <a:solidFill>
                  <a:srgbClr val="000000"/>
                </a:solidFill>
              </a:rPr>
              <a:pPr fontAlgn="base">
                <a:spcBef>
                  <a:spcPct val="0"/>
                </a:spcBef>
                <a:spcAft>
                  <a:spcPct val="0"/>
                </a:spcAft>
                <a:defRPr/>
              </a:pPr>
              <a:t>‹#›</a:t>
            </a:fld>
            <a:endParaRPr lang="en-US" dirty="0">
              <a:solidFill>
                <a:srgbClr val="000000"/>
              </a:solidFill>
            </a:endParaRPr>
          </a:p>
        </p:txBody>
      </p:sp>
      <p:sp>
        <p:nvSpPr>
          <p:cNvPr id="67592" name="Rectangle 8"/>
          <p:cNvSpPr>
            <a:spLocks noGrp="1" noChangeArrowheads="1"/>
          </p:cNvSpPr>
          <p:nvPr>
            <p:ph type="ftr" sz="quarter" idx="3"/>
          </p:nvPr>
        </p:nvSpPr>
        <p:spPr bwMode="auto">
          <a:xfrm>
            <a:off x="1554163" y="6537325"/>
            <a:ext cx="5943600"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nSpc>
                <a:spcPct val="100000"/>
              </a:lnSpc>
              <a:defRPr sz="800" smtClean="0">
                <a:solidFill>
                  <a:schemeClr val="tx1"/>
                </a:solidFill>
                <a:latin typeface="Arial" charset="0"/>
                <a:cs typeface="Arial" charset="0"/>
              </a:defRPr>
            </a:lvl1pPr>
          </a:lstStyle>
          <a:p>
            <a:pPr fontAlgn="base">
              <a:spcBef>
                <a:spcPct val="0"/>
              </a:spcBef>
              <a:spcAft>
                <a:spcPct val="0"/>
              </a:spcAft>
              <a:defRPr/>
            </a:pPr>
            <a:r>
              <a:rPr lang="en-US" dirty="0">
                <a:solidFill>
                  <a:srgbClr val="000000"/>
                </a:solidFill>
              </a:rPr>
              <a:t>IBM Confidential</a:t>
            </a:r>
          </a:p>
        </p:txBody>
      </p:sp>
      <p:sp>
        <p:nvSpPr>
          <p:cNvPr id="67593" name="Rectangle 9"/>
          <p:cNvSpPr>
            <a:spLocks noGrp="1" noChangeArrowheads="1"/>
          </p:cNvSpPr>
          <p:nvPr>
            <p:ph type="dt" sz="half" idx="2"/>
          </p:nvPr>
        </p:nvSpPr>
        <p:spPr bwMode="auto">
          <a:xfrm>
            <a:off x="549275" y="6537325"/>
            <a:ext cx="1004888"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nSpc>
                <a:spcPct val="100000"/>
              </a:lnSpc>
              <a:defRPr sz="800" smtClean="0">
                <a:solidFill>
                  <a:schemeClr val="tx1"/>
                </a:solidFill>
                <a:latin typeface="Arial" charset="0"/>
                <a:cs typeface="Arial" charset="0"/>
              </a:defRPr>
            </a:lvl1pPr>
          </a:lstStyle>
          <a:p>
            <a:pPr fontAlgn="base">
              <a:spcBef>
                <a:spcPct val="0"/>
              </a:spcBef>
              <a:spcAft>
                <a:spcPct val="0"/>
              </a:spcAft>
              <a:defRPr/>
            </a:pPr>
            <a:fld id="{56D56072-2DB8-4186-9D68-72ED8A7EC182}" type="datetime3">
              <a:rPr lang="en-US">
                <a:solidFill>
                  <a:srgbClr val="000000"/>
                </a:solidFill>
              </a:rPr>
              <a:pPr fontAlgn="base">
                <a:spcBef>
                  <a:spcPct val="0"/>
                </a:spcBef>
                <a:spcAft>
                  <a:spcPct val="0"/>
                </a:spcAft>
                <a:defRPr/>
              </a:pPr>
              <a:t>22 June 2011</a:t>
            </a:fld>
            <a:endParaRPr lang="en-US" dirty="0">
              <a:solidFill>
                <a:srgbClr val="000000"/>
              </a:solidFill>
            </a:endParaRPr>
          </a:p>
        </p:txBody>
      </p:sp>
      <p:pic>
        <p:nvPicPr>
          <p:cNvPr id="1033" name="Picture 10" descr="R120_G137_B251-200"/>
          <p:cNvPicPr>
            <a:picLocks noChangeAspect="1" noChangeArrowheads="1"/>
          </p:cNvPicPr>
          <p:nvPr/>
        </p:nvPicPr>
        <p:blipFill>
          <a:blip r:embed="rId14" cstate="print"/>
          <a:srcRect/>
          <a:stretch>
            <a:fillRect/>
          </a:stretch>
        </p:blipFill>
        <p:spPr bwMode="auto">
          <a:xfrm>
            <a:off x="8280400" y="227013"/>
            <a:ext cx="588963" cy="236537"/>
          </a:xfrm>
          <a:prstGeom prst="rect">
            <a:avLst/>
          </a:prstGeom>
          <a:noFill/>
          <a:ln w="9525">
            <a:noFill/>
            <a:miter lim="800000"/>
            <a:headEnd/>
            <a:tailEnd/>
          </a:ln>
        </p:spPr>
      </p:pic>
      <p:sp>
        <p:nvSpPr>
          <p:cNvPr id="1034" name="Rectangle 13"/>
          <p:cNvSpPr>
            <a:spLocks noGrp="1" noChangeArrowheads="1"/>
          </p:cNvSpPr>
          <p:nvPr>
            <p:ph type="title"/>
          </p:nvPr>
        </p:nvSpPr>
        <p:spPr bwMode="auto">
          <a:xfrm>
            <a:off x="182563" y="593725"/>
            <a:ext cx="8686800" cy="6397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67609" name="Rectangle 25"/>
          <p:cNvSpPr>
            <a:spLocks noChangeArrowheads="1"/>
          </p:cNvSpPr>
          <p:nvPr userDrawn="1"/>
        </p:nvSpPr>
        <p:spPr bwMode="auto">
          <a:xfrm>
            <a:off x="158750" y="228600"/>
            <a:ext cx="2251075" cy="388938"/>
          </a:xfrm>
          <a:prstGeom prst="rect">
            <a:avLst/>
          </a:prstGeom>
          <a:noFill/>
          <a:ln w="9525">
            <a:noFill/>
            <a:miter lim="800000"/>
            <a:headEnd/>
            <a:tailEnd/>
          </a:ln>
          <a:effectLst/>
        </p:spPr>
        <p:txBody>
          <a:bodyPr wrap="none">
            <a:spAutoFit/>
          </a:bodyPr>
          <a:lstStyle/>
          <a:p>
            <a:pPr algn="r" eaLnBrk="0" fontAlgn="base" hangingPunct="0">
              <a:spcBef>
                <a:spcPct val="0"/>
              </a:spcBef>
              <a:spcAft>
                <a:spcPts val="900"/>
              </a:spcAft>
              <a:defRPr/>
            </a:pPr>
            <a:r>
              <a:rPr lang="en-GB" sz="1200" b="1" dirty="0">
                <a:solidFill>
                  <a:srgbClr val="000000"/>
                </a:solidFill>
                <a:ea typeface="ＭＳ Ｐゴシック" pitchFamily="1" charset="-128"/>
              </a:rPr>
              <a:t>Business Analytics software</a:t>
            </a:r>
          </a:p>
        </p:txBody>
      </p:sp>
    </p:spTree>
    <p:extLst>
      <p:ext uri="{BB962C8B-B14F-4D97-AF65-F5344CB8AC3E}">
        <p14:creationId xmlns:p14="http://schemas.microsoft.com/office/powerpoint/2010/main" val="226289566"/>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hf hdr="0" ftr="0" dt="0"/>
  <p:txStyles>
    <p:titleStyle>
      <a:lvl1pPr algn="l" rtl="0" eaLnBrk="0" fontAlgn="base" hangingPunct="0">
        <a:lnSpc>
          <a:spcPct val="90000"/>
        </a:lnSpc>
        <a:spcBef>
          <a:spcPct val="0"/>
        </a:spcBef>
        <a:spcAft>
          <a:spcPct val="0"/>
        </a:spcAft>
        <a:defRPr sz="2200">
          <a:solidFill>
            <a:schemeClr val="hlink"/>
          </a:solidFill>
          <a:latin typeface="+mj-lt"/>
          <a:ea typeface="+mj-ea"/>
          <a:cs typeface="+mj-cs"/>
        </a:defRPr>
      </a:lvl1pPr>
      <a:lvl2pPr algn="l" rtl="0" eaLnBrk="0" fontAlgn="base" hangingPunct="0">
        <a:lnSpc>
          <a:spcPct val="90000"/>
        </a:lnSpc>
        <a:spcBef>
          <a:spcPct val="0"/>
        </a:spcBef>
        <a:spcAft>
          <a:spcPct val="0"/>
        </a:spcAft>
        <a:defRPr sz="2200">
          <a:solidFill>
            <a:schemeClr val="hlink"/>
          </a:solidFill>
          <a:latin typeface="Arial" charset="0"/>
        </a:defRPr>
      </a:lvl2pPr>
      <a:lvl3pPr algn="l" rtl="0" eaLnBrk="0" fontAlgn="base" hangingPunct="0">
        <a:lnSpc>
          <a:spcPct val="90000"/>
        </a:lnSpc>
        <a:spcBef>
          <a:spcPct val="0"/>
        </a:spcBef>
        <a:spcAft>
          <a:spcPct val="0"/>
        </a:spcAft>
        <a:defRPr sz="2200">
          <a:solidFill>
            <a:schemeClr val="hlink"/>
          </a:solidFill>
          <a:latin typeface="Arial" charset="0"/>
        </a:defRPr>
      </a:lvl3pPr>
      <a:lvl4pPr algn="l" rtl="0" eaLnBrk="0" fontAlgn="base" hangingPunct="0">
        <a:lnSpc>
          <a:spcPct val="90000"/>
        </a:lnSpc>
        <a:spcBef>
          <a:spcPct val="0"/>
        </a:spcBef>
        <a:spcAft>
          <a:spcPct val="0"/>
        </a:spcAft>
        <a:defRPr sz="2200">
          <a:solidFill>
            <a:schemeClr val="hlink"/>
          </a:solidFill>
          <a:latin typeface="Arial" charset="0"/>
        </a:defRPr>
      </a:lvl4pPr>
      <a:lvl5pPr algn="l" rtl="0" eaLnBrk="0" fontAlgn="base" hangingPunct="0">
        <a:lnSpc>
          <a:spcPct val="90000"/>
        </a:lnSpc>
        <a:spcBef>
          <a:spcPct val="0"/>
        </a:spcBef>
        <a:spcAft>
          <a:spcPct val="0"/>
        </a:spcAft>
        <a:defRPr sz="2200">
          <a:solidFill>
            <a:schemeClr val="hlink"/>
          </a:solidFill>
          <a:latin typeface="Arial" charset="0"/>
        </a:defRPr>
      </a:lvl5pPr>
      <a:lvl6pPr marL="457200" algn="l" rtl="0" fontAlgn="base">
        <a:lnSpc>
          <a:spcPct val="90000"/>
        </a:lnSpc>
        <a:spcBef>
          <a:spcPct val="0"/>
        </a:spcBef>
        <a:spcAft>
          <a:spcPct val="0"/>
        </a:spcAft>
        <a:defRPr sz="2200">
          <a:solidFill>
            <a:schemeClr val="hlink"/>
          </a:solidFill>
          <a:latin typeface="Arial" charset="0"/>
        </a:defRPr>
      </a:lvl6pPr>
      <a:lvl7pPr marL="914400" algn="l" rtl="0" fontAlgn="base">
        <a:lnSpc>
          <a:spcPct val="90000"/>
        </a:lnSpc>
        <a:spcBef>
          <a:spcPct val="0"/>
        </a:spcBef>
        <a:spcAft>
          <a:spcPct val="0"/>
        </a:spcAft>
        <a:defRPr sz="2200">
          <a:solidFill>
            <a:schemeClr val="hlink"/>
          </a:solidFill>
          <a:latin typeface="Arial" charset="0"/>
        </a:defRPr>
      </a:lvl7pPr>
      <a:lvl8pPr marL="1371600" algn="l" rtl="0" fontAlgn="base">
        <a:lnSpc>
          <a:spcPct val="90000"/>
        </a:lnSpc>
        <a:spcBef>
          <a:spcPct val="0"/>
        </a:spcBef>
        <a:spcAft>
          <a:spcPct val="0"/>
        </a:spcAft>
        <a:defRPr sz="2200">
          <a:solidFill>
            <a:schemeClr val="hlink"/>
          </a:solidFill>
          <a:latin typeface="Arial" charset="0"/>
        </a:defRPr>
      </a:lvl8pPr>
      <a:lvl9pPr marL="1828800" algn="l" rtl="0" fontAlgn="base">
        <a:lnSpc>
          <a:spcPct val="90000"/>
        </a:lnSpc>
        <a:spcBef>
          <a:spcPct val="0"/>
        </a:spcBef>
        <a:spcAft>
          <a:spcPct val="0"/>
        </a:spcAft>
        <a:defRPr sz="2200">
          <a:solidFill>
            <a:schemeClr val="hlink"/>
          </a:solidFill>
          <a:latin typeface="Arial" charset="0"/>
        </a:defRPr>
      </a:lvl9pPr>
    </p:titleStyle>
    <p:bodyStyle>
      <a:lvl1pPr marL="173038" indent="-173038" algn="l" rtl="0" eaLnBrk="0" fontAlgn="base" hangingPunct="0">
        <a:spcBef>
          <a:spcPct val="50000"/>
        </a:spcBef>
        <a:spcAft>
          <a:spcPct val="0"/>
        </a:spcAft>
        <a:buClr>
          <a:schemeClr val="tx1"/>
        </a:buClr>
        <a:buFont typeface="Wingdings" pitchFamily="2" charset="2"/>
        <a:buChar char="§"/>
        <a:defRPr sz="1600">
          <a:solidFill>
            <a:schemeClr val="tx1"/>
          </a:solidFill>
          <a:latin typeface="+mn-lt"/>
          <a:ea typeface="+mn-ea"/>
          <a:cs typeface="+mn-cs"/>
        </a:defRPr>
      </a:lvl1pPr>
      <a:lvl2pPr marL="509588" indent="-163513" algn="l" rtl="0" eaLnBrk="0" fontAlgn="base" hangingPunct="0">
        <a:spcBef>
          <a:spcPct val="0"/>
        </a:spcBef>
        <a:spcAft>
          <a:spcPct val="0"/>
        </a:spcAft>
        <a:buClr>
          <a:schemeClr val="tx1"/>
        </a:buClr>
        <a:buFont typeface="Arial" pitchFamily="34" charset="0"/>
        <a:buChar char="–"/>
        <a:defRPr sz="1600">
          <a:solidFill>
            <a:schemeClr val="tx1"/>
          </a:solidFill>
          <a:latin typeface="+mn-lt"/>
        </a:defRPr>
      </a:lvl2pPr>
      <a:lvl3pPr marL="855663" indent="-173038" algn="l" rtl="0" eaLnBrk="0" fontAlgn="base" hangingPunct="0">
        <a:spcBef>
          <a:spcPct val="0"/>
        </a:spcBef>
        <a:spcAft>
          <a:spcPct val="0"/>
        </a:spcAft>
        <a:buClr>
          <a:schemeClr val="tx1"/>
        </a:buClr>
        <a:buChar char="•"/>
        <a:defRPr sz="1600">
          <a:solidFill>
            <a:schemeClr val="tx1"/>
          </a:solidFill>
          <a:latin typeface="+mn-lt"/>
        </a:defRPr>
      </a:lvl3pPr>
      <a:lvl4pPr marL="1203325" indent="-173038" algn="l" rtl="0" eaLnBrk="0" fontAlgn="base" hangingPunct="0">
        <a:spcBef>
          <a:spcPct val="20000"/>
        </a:spcBef>
        <a:spcAft>
          <a:spcPct val="0"/>
        </a:spcAft>
        <a:buClr>
          <a:schemeClr val="bg1"/>
        </a:buClr>
        <a:defRPr sz="1600">
          <a:solidFill>
            <a:schemeClr val="bg1"/>
          </a:solidFill>
          <a:latin typeface="+mn-lt"/>
        </a:defRPr>
      </a:lvl4pPr>
      <a:lvl5pPr marL="1539875" indent="-163513" algn="l" rtl="0" eaLnBrk="0" fontAlgn="base" hangingPunct="0">
        <a:spcBef>
          <a:spcPct val="20000"/>
        </a:spcBef>
        <a:spcAft>
          <a:spcPct val="0"/>
        </a:spcAft>
        <a:buClr>
          <a:schemeClr val="bg1"/>
        </a:buClr>
        <a:buChar char="»"/>
        <a:defRPr sz="1600">
          <a:solidFill>
            <a:schemeClr val="bg1"/>
          </a:solidFill>
          <a:latin typeface="+mn-lt"/>
        </a:defRPr>
      </a:lvl5pPr>
      <a:lvl6pPr marL="1997075" indent="-163513" algn="l" rtl="0" fontAlgn="base">
        <a:spcBef>
          <a:spcPct val="20000"/>
        </a:spcBef>
        <a:spcAft>
          <a:spcPct val="0"/>
        </a:spcAft>
        <a:buClr>
          <a:schemeClr val="bg1"/>
        </a:buClr>
        <a:buChar char="»"/>
        <a:defRPr sz="1600">
          <a:solidFill>
            <a:schemeClr val="bg1"/>
          </a:solidFill>
          <a:latin typeface="+mn-lt"/>
        </a:defRPr>
      </a:lvl6pPr>
      <a:lvl7pPr marL="2454275" indent="-163513" algn="l" rtl="0" fontAlgn="base">
        <a:spcBef>
          <a:spcPct val="20000"/>
        </a:spcBef>
        <a:spcAft>
          <a:spcPct val="0"/>
        </a:spcAft>
        <a:buClr>
          <a:schemeClr val="bg1"/>
        </a:buClr>
        <a:buChar char="»"/>
        <a:defRPr sz="1600">
          <a:solidFill>
            <a:schemeClr val="bg1"/>
          </a:solidFill>
          <a:latin typeface="+mn-lt"/>
        </a:defRPr>
      </a:lvl7pPr>
      <a:lvl8pPr marL="2911475" indent="-163513" algn="l" rtl="0" fontAlgn="base">
        <a:spcBef>
          <a:spcPct val="20000"/>
        </a:spcBef>
        <a:spcAft>
          <a:spcPct val="0"/>
        </a:spcAft>
        <a:buClr>
          <a:schemeClr val="bg1"/>
        </a:buClr>
        <a:buChar char="»"/>
        <a:defRPr sz="1600">
          <a:solidFill>
            <a:schemeClr val="bg1"/>
          </a:solidFill>
          <a:latin typeface="+mn-lt"/>
        </a:defRPr>
      </a:lvl8pPr>
      <a:lvl9pPr marL="3368675" indent="-163513" algn="l" rtl="0" fontAlgn="base">
        <a:spcBef>
          <a:spcPct val="20000"/>
        </a:spcBef>
        <a:spcAft>
          <a:spcPct val="0"/>
        </a:spcAft>
        <a:buClr>
          <a:schemeClr val="bg1"/>
        </a:buClr>
        <a:buChar char="»"/>
        <a:defRPr sz="16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6146" name="Title Placeholder 1"/>
          <p:cNvSpPr>
            <a:spLocks noGrp="1"/>
          </p:cNvSpPr>
          <p:nvPr>
            <p:ph type="title"/>
          </p:nvPr>
        </p:nvSpPr>
        <p:spPr bwMode="auto">
          <a:xfrm>
            <a:off x="223838" y="146050"/>
            <a:ext cx="6327775"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Title</a:t>
            </a:r>
          </a:p>
        </p:txBody>
      </p:sp>
    </p:spTree>
    <p:extLst>
      <p:ext uri="{BB962C8B-B14F-4D97-AF65-F5344CB8AC3E}">
        <p14:creationId xmlns:p14="http://schemas.microsoft.com/office/powerpoint/2010/main" val="74260269"/>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Lst>
  <p:transition/>
  <p:timing>
    <p:tnLst>
      <p:par>
        <p:cTn id="1" dur="indefinite" restart="never" nodeType="tmRoot"/>
      </p:par>
    </p:tnLst>
  </p:timing>
  <p:txStyles>
    <p:titleStyle>
      <a:lvl1pPr algn="l" rtl="0" eaLnBrk="0" fontAlgn="base" hangingPunct="0">
        <a:spcBef>
          <a:spcPct val="0"/>
        </a:spcBef>
        <a:spcAft>
          <a:spcPct val="0"/>
        </a:spcAft>
        <a:defRPr sz="2000">
          <a:solidFill>
            <a:srgbClr val="FFFFFF"/>
          </a:solidFill>
          <a:latin typeface="+mj-lt"/>
          <a:ea typeface="MS PGothic" pitchFamily="34" charset="-128"/>
          <a:cs typeface="+mj-cs"/>
        </a:defRPr>
      </a:lvl1pPr>
      <a:lvl2pPr algn="l" rtl="0" eaLnBrk="0" fontAlgn="base" hangingPunct="0">
        <a:spcBef>
          <a:spcPct val="0"/>
        </a:spcBef>
        <a:spcAft>
          <a:spcPct val="0"/>
        </a:spcAft>
        <a:defRPr sz="2000">
          <a:solidFill>
            <a:srgbClr val="FFFFFF"/>
          </a:solidFill>
          <a:latin typeface="LubalinGraph LT Demi" pitchFamily="2" charset="0"/>
          <a:ea typeface="MS PGothic" pitchFamily="34" charset="-128"/>
        </a:defRPr>
      </a:lvl2pPr>
      <a:lvl3pPr algn="l" rtl="0" eaLnBrk="0" fontAlgn="base" hangingPunct="0">
        <a:spcBef>
          <a:spcPct val="0"/>
        </a:spcBef>
        <a:spcAft>
          <a:spcPct val="0"/>
        </a:spcAft>
        <a:defRPr sz="2000">
          <a:solidFill>
            <a:srgbClr val="FFFFFF"/>
          </a:solidFill>
          <a:latin typeface="LubalinGraph LT Demi" pitchFamily="2" charset="0"/>
          <a:ea typeface="MS PGothic" pitchFamily="34" charset="-128"/>
        </a:defRPr>
      </a:lvl3pPr>
      <a:lvl4pPr algn="l" rtl="0" eaLnBrk="0" fontAlgn="base" hangingPunct="0">
        <a:spcBef>
          <a:spcPct val="0"/>
        </a:spcBef>
        <a:spcAft>
          <a:spcPct val="0"/>
        </a:spcAft>
        <a:defRPr sz="2000">
          <a:solidFill>
            <a:srgbClr val="FFFFFF"/>
          </a:solidFill>
          <a:latin typeface="LubalinGraph LT Demi" pitchFamily="2" charset="0"/>
          <a:ea typeface="MS PGothic" pitchFamily="34" charset="-128"/>
        </a:defRPr>
      </a:lvl4pPr>
      <a:lvl5pPr algn="l" rtl="0" eaLnBrk="0" fontAlgn="base" hangingPunct="0">
        <a:spcBef>
          <a:spcPct val="0"/>
        </a:spcBef>
        <a:spcAft>
          <a:spcPct val="0"/>
        </a:spcAft>
        <a:defRPr sz="2000">
          <a:solidFill>
            <a:srgbClr val="FFFFFF"/>
          </a:solidFill>
          <a:latin typeface="LubalinGraph LT Demi" pitchFamily="2" charset="0"/>
          <a:ea typeface="MS PGothic" pitchFamily="34" charset="-128"/>
        </a:defRPr>
      </a:lvl5pPr>
      <a:lvl6pPr marL="457200" algn="l" rtl="0" eaLnBrk="0" fontAlgn="base" hangingPunct="0">
        <a:spcBef>
          <a:spcPct val="0"/>
        </a:spcBef>
        <a:spcAft>
          <a:spcPct val="0"/>
        </a:spcAft>
        <a:defRPr sz="2000">
          <a:solidFill>
            <a:srgbClr val="FFFFFF"/>
          </a:solidFill>
          <a:latin typeface="LubalinGraph LT Demi" pitchFamily="2" charset="0"/>
          <a:ea typeface="ＭＳ Ｐゴシック" pitchFamily="34" charset="-128"/>
        </a:defRPr>
      </a:lvl6pPr>
      <a:lvl7pPr marL="914400" algn="l" rtl="0" eaLnBrk="0" fontAlgn="base" hangingPunct="0">
        <a:spcBef>
          <a:spcPct val="0"/>
        </a:spcBef>
        <a:spcAft>
          <a:spcPct val="0"/>
        </a:spcAft>
        <a:defRPr sz="2000">
          <a:solidFill>
            <a:srgbClr val="FFFFFF"/>
          </a:solidFill>
          <a:latin typeface="LubalinGraph LT Demi" pitchFamily="2" charset="0"/>
          <a:ea typeface="ＭＳ Ｐゴシック" pitchFamily="34" charset="-128"/>
        </a:defRPr>
      </a:lvl7pPr>
      <a:lvl8pPr marL="1371600" algn="l" rtl="0" eaLnBrk="0" fontAlgn="base" hangingPunct="0">
        <a:spcBef>
          <a:spcPct val="0"/>
        </a:spcBef>
        <a:spcAft>
          <a:spcPct val="0"/>
        </a:spcAft>
        <a:defRPr sz="2000">
          <a:solidFill>
            <a:srgbClr val="FFFFFF"/>
          </a:solidFill>
          <a:latin typeface="LubalinGraph LT Demi" pitchFamily="2" charset="0"/>
          <a:ea typeface="ＭＳ Ｐゴシック" pitchFamily="34" charset="-128"/>
        </a:defRPr>
      </a:lvl8pPr>
      <a:lvl9pPr marL="1828800" algn="l" rtl="0" eaLnBrk="0" fontAlgn="base" hangingPunct="0">
        <a:spcBef>
          <a:spcPct val="0"/>
        </a:spcBef>
        <a:spcAft>
          <a:spcPct val="0"/>
        </a:spcAft>
        <a:defRPr sz="2000">
          <a:solidFill>
            <a:srgbClr val="FFFFFF"/>
          </a:solidFill>
          <a:latin typeface="LubalinGraph LT Demi" pitchFamily="2" charset="0"/>
          <a:ea typeface="ＭＳ Ｐゴシック" pitchFamily="34" charset="-128"/>
        </a:defRPr>
      </a:lvl9pPr>
    </p:titleStyle>
    <p:bodyStyle>
      <a:lvl1pPr marL="342900" indent="-342900" algn="l" rtl="0" eaLnBrk="0" fontAlgn="base" hangingPunct="0">
        <a:spcBef>
          <a:spcPct val="20000"/>
        </a:spcBef>
        <a:spcAft>
          <a:spcPct val="0"/>
        </a:spcAft>
        <a:buFont typeface="Arial" pitchFamily="34" charset="0"/>
        <a:defRPr sz="2000">
          <a:solidFill>
            <a:srgbClr val="FFFFFF"/>
          </a:solidFill>
          <a:latin typeface="+mn-lt"/>
          <a:ea typeface="MS PGothic" pitchFamily="34" charset="-128"/>
          <a:cs typeface="+mn-cs"/>
        </a:defRPr>
      </a:lvl1pPr>
      <a:lvl2pPr marL="742950" indent="-285750" algn="l" rtl="0" eaLnBrk="0" fontAlgn="base" hangingPunct="0">
        <a:spcBef>
          <a:spcPct val="20000"/>
        </a:spcBef>
        <a:spcAft>
          <a:spcPct val="0"/>
        </a:spcAft>
        <a:buFont typeface="Arial" pitchFamily="34" charset="0"/>
        <a:defRPr>
          <a:solidFill>
            <a:srgbClr val="FFFFFF"/>
          </a:solidFill>
          <a:latin typeface="+mn-lt"/>
          <a:ea typeface="MS PGothic" pitchFamily="34" charset="-128"/>
        </a:defRPr>
      </a:lvl2pPr>
      <a:lvl3pPr marL="1143000" indent="-228600" algn="l" rtl="0" eaLnBrk="0" fontAlgn="base" hangingPunct="0">
        <a:spcBef>
          <a:spcPct val="20000"/>
        </a:spcBef>
        <a:spcAft>
          <a:spcPct val="0"/>
        </a:spcAft>
        <a:buFont typeface="Arial" pitchFamily="34" charset="0"/>
        <a:defRPr sz="1600">
          <a:solidFill>
            <a:srgbClr val="FFFFFF"/>
          </a:solidFill>
          <a:latin typeface="+mn-lt"/>
          <a:ea typeface="MS PGothic" pitchFamily="34" charset="-128"/>
        </a:defRPr>
      </a:lvl3pPr>
      <a:lvl4pPr marL="1600200" indent="-228600" algn="l" rtl="0" eaLnBrk="0" fontAlgn="base" hangingPunct="0">
        <a:spcBef>
          <a:spcPct val="20000"/>
        </a:spcBef>
        <a:spcAft>
          <a:spcPct val="0"/>
        </a:spcAft>
        <a:buFont typeface="Arial" pitchFamily="34" charset="0"/>
        <a:defRPr sz="1400">
          <a:solidFill>
            <a:srgbClr val="FFFFFF"/>
          </a:solidFill>
          <a:latin typeface="+mn-lt"/>
          <a:ea typeface="MS PGothic" pitchFamily="34" charset="-128"/>
        </a:defRPr>
      </a:lvl4pPr>
      <a:lvl5pPr marL="2057400" indent="-228600" algn="l" rtl="0" eaLnBrk="0" fontAlgn="base" hangingPunct="0">
        <a:spcBef>
          <a:spcPct val="20000"/>
        </a:spcBef>
        <a:spcAft>
          <a:spcPct val="0"/>
        </a:spcAft>
        <a:buFont typeface="Arial" pitchFamily="34" charset="0"/>
        <a:defRPr sz="1400">
          <a:solidFill>
            <a:srgbClr val="FFFFFF"/>
          </a:solidFill>
          <a:latin typeface="+mn-lt"/>
          <a:ea typeface="MS PGothic" pitchFamily="34" charset="-128"/>
        </a:defRPr>
      </a:lvl5pPr>
      <a:lvl6pPr marL="2514600" indent="-228600" algn="l" rtl="0" eaLnBrk="0" fontAlgn="base" hangingPunct="0">
        <a:spcBef>
          <a:spcPct val="20000"/>
        </a:spcBef>
        <a:spcAft>
          <a:spcPct val="0"/>
        </a:spcAft>
        <a:buFont typeface="Arial" pitchFamily="34" charset="0"/>
        <a:defRPr sz="1400">
          <a:solidFill>
            <a:srgbClr val="FFFFFF"/>
          </a:solidFill>
          <a:latin typeface="+mn-lt"/>
          <a:ea typeface="+mn-ea"/>
        </a:defRPr>
      </a:lvl6pPr>
      <a:lvl7pPr marL="2971800" indent="-228600" algn="l" rtl="0" eaLnBrk="0" fontAlgn="base" hangingPunct="0">
        <a:spcBef>
          <a:spcPct val="20000"/>
        </a:spcBef>
        <a:spcAft>
          <a:spcPct val="0"/>
        </a:spcAft>
        <a:buFont typeface="Arial" pitchFamily="34" charset="0"/>
        <a:defRPr sz="1400">
          <a:solidFill>
            <a:srgbClr val="FFFFFF"/>
          </a:solidFill>
          <a:latin typeface="+mn-lt"/>
          <a:ea typeface="+mn-ea"/>
        </a:defRPr>
      </a:lvl7pPr>
      <a:lvl8pPr marL="3429000" indent="-228600" algn="l" rtl="0" eaLnBrk="0" fontAlgn="base" hangingPunct="0">
        <a:spcBef>
          <a:spcPct val="20000"/>
        </a:spcBef>
        <a:spcAft>
          <a:spcPct val="0"/>
        </a:spcAft>
        <a:buFont typeface="Arial" pitchFamily="34" charset="0"/>
        <a:defRPr sz="1400">
          <a:solidFill>
            <a:srgbClr val="FFFFFF"/>
          </a:solidFill>
          <a:latin typeface="+mn-lt"/>
          <a:ea typeface="+mn-ea"/>
        </a:defRPr>
      </a:lvl8pPr>
      <a:lvl9pPr marL="3886200" indent="-228600" algn="l" rtl="0" eaLnBrk="0" fontAlgn="base" hangingPunct="0">
        <a:spcBef>
          <a:spcPct val="20000"/>
        </a:spcBef>
        <a:spcAft>
          <a:spcPct val="0"/>
        </a:spcAft>
        <a:buFont typeface="Arial" pitchFamily="34" charset="0"/>
        <a:defRPr sz="1400">
          <a:solidFill>
            <a:srgbClr val="FFFFFF"/>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098" name="Group 38"/>
          <p:cNvGrpSpPr>
            <a:grpSpLocks/>
          </p:cNvGrpSpPr>
          <p:nvPr/>
        </p:nvGrpSpPr>
        <p:grpSpPr bwMode="auto">
          <a:xfrm>
            <a:off x="0" y="0"/>
            <a:ext cx="9144000" cy="6858000"/>
            <a:chOff x="0" y="0"/>
            <a:chExt cx="5760" cy="4320"/>
          </a:xfrm>
        </p:grpSpPr>
        <p:pic>
          <p:nvPicPr>
            <p:cNvPr id="4105" name="Picture 7" descr="GHV_Cove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5760"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6" name="Rectangle 37"/>
            <p:cNvSpPr>
              <a:spLocks noChangeArrowheads="1"/>
            </p:cNvSpPr>
            <p:nvPr userDrawn="1"/>
          </p:nvSpPr>
          <p:spPr bwMode="auto">
            <a:xfrm>
              <a:off x="144" y="1008"/>
              <a:ext cx="2640" cy="316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base">
                <a:lnSpc>
                  <a:spcPct val="90000"/>
                </a:lnSpc>
                <a:spcBef>
                  <a:spcPct val="0"/>
                </a:spcBef>
                <a:spcAft>
                  <a:spcPct val="0"/>
                </a:spcAft>
              </a:pPr>
              <a:endParaRPr lang="en-US" sz="2200" smtClean="0">
                <a:solidFill>
                  <a:srgbClr val="7889FB"/>
                </a:solidFill>
                <a:latin typeface="Arial" pitchFamily="34" charset="0"/>
              </a:endParaRPr>
            </a:p>
          </p:txBody>
        </p:sp>
      </p:grpSp>
      <p:sp>
        <p:nvSpPr>
          <p:cNvPr id="4099" name="Line 4"/>
          <p:cNvSpPr>
            <a:spLocks noChangeShapeType="1"/>
          </p:cNvSpPr>
          <p:nvPr/>
        </p:nvSpPr>
        <p:spPr bwMode="auto">
          <a:xfrm flipV="1">
            <a:off x="274638" y="1050925"/>
            <a:ext cx="8594725"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mtClean="0">
              <a:solidFill>
                <a:srgbClr val="FFFFFF"/>
              </a:solidFill>
              <a:latin typeface="Arial" pitchFamily="34" charset="0"/>
            </a:endParaRPr>
          </a:p>
        </p:txBody>
      </p:sp>
      <p:sp>
        <p:nvSpPr>
          <p:cNvPr id="4100" name="Rectangle 6"/>
          <p:cNvSpPr>
            <a:spLocks noChangeArrowheads="1"/>
          </p:cNvSpPr>
          <p:nvPr/>
        </p:nvSpPr>
        <p:spPr bwMode="black">
          <a:xfrm>
            <a:off x="7589838" y="6537325"/>
            <a:ext cx="13716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algn="r" fontAlgn="base">
              <a:spcBef>
                <a:spcPct val="0"/>
              </a:spcBef>
              <a:spcAft>
                <a:spcPct val="0"/>
              </a:spcAft>
            </a:pPr>
            <a:r>
              <a:rPr lang="en-US" sz="800" smtClean="0">
                <a:solidFill>
                  <a:srgbClr val="000000"/>
                </a:solidFill>
                <a:latin typeface="Arial" pitchFamily="34" charset="0"/>
              </a:rPr>
              <a:t>© 2011 IBM Corporation</a:t>
            </a:r>
            <a:endParaRPr lang="en-US" smtClean="0">
              <a:solidFill>
                <a:srgbClr val="000000"/>
              </a:solidFill>
              <a:latin typeface="Arial" pitchFamily="34" charset="0"/>
            </a:endParaRPr>
          </a:p>
        </p:txBody>
      </p:sp>
      <p:pic>
        <p:nvPicPr>
          <p:cNvPr id="4101" name="Picture 13" descr="R120_G137_B251-20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80400" y="684213"/>
            <a:ext cx="588963"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2" name="Rectangle 3"/>
          <p:cNvSpPr>
            <a:spLocks noGrp="1" noChangeArrowheads="1"/>
          </p:cNvSpPr>
          <p:nvPr>
            <p:ph type="body" idx="1"/>
          </p:nvPr>
        </p:nvSpPr>
        <p:spPr bwMode="auto">
          <a:xfrm>
            <a:off x="182563" y="1874838"/>
            <a:ext cx="8686800" cy="287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
        <p:nvSpPr>
          <p:cNvPr id="4103" name="Rectangle 13"/>
          <p:cNvSpPr>
            <a:spLocks noGrp="1" noChangeArrowheads="1"/>
          </p:cNvSpPr>
          <p:nvPr>
            <p:ph type="title"/>
          </p:nvPr>
        </p:nvSpPr>
        <p:spPr bwMode="auto">
          <a:xfrm>
            <a:off x="182563" y="593725"/>
            <a:ext cx="8686800" cy="110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pic>
        <p:nvPicPr>
          <p:cNvPr id="4104" name="Picture 10"/>
          <p:cNvPicPr>
            <a:picLocks noChangeAspect="1" noChangeArrowheads="1"/>
          </p:cNvPicPr>
          <p:nvPr/>
        </p:nvPicPr>
        <p:blipFill>
          <a:blip r:embed="rId15">
            <a:extLst>
              <a:ext uri="{28A0092B-C50C-407E-A947-70E740481C1C}">
                <a14:useLocalDpi xmlns:a14="http://schemas.microsoft.com/office/drawing/2010/main" val="0"/>
              </a:ext>
            </a:extLst>
          </a:blip>
          <a:srcRect t="62993"/>
          <a:stretch>
            <a:fillRect/>
          </a:stretch>
        </p:blipFill>
        <p:spPr bwMode="auto">
          <a:xfrm>
            <a:off x="5383213" y="276225"/>
            <a:ext cx="3589337"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5337704"/>
      </p:ext>
    </p:extLst>
  </p:cSld>
  <p:clrMap bg1="dk2" tx1="lt1" bg2="dk1" tx2="lt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Lst>
  <p:hf hdr="0" ftr="0" dt="0"/>
  <p:txStyles>
    <p:titleStyle>
      <a:lvl1pPr algn="l" rtl="0" eaLnBrk="0" fontAlgn="base" hangingPunct="0">
        <a:lnSpc>
          <a:spcPct val="90000"/>
        </a:lnSpc>
        <a:spcBef>
          <a:spcPct val="0"/>
        </a:spcBef>
        <a:spcAft>
          <a:spcPct val="0"/>
        </a:spcAft>
        <a:defRPr sz="3600" b="1">
          <a:solidFill>
            <a:schemeClr val="bg1"/>
          </a:solidFill>
          <a:latin typeface="+mj-lt"/>
          <a:ea typeface="+mj-ea"/>
          <a:cs typeface="+mj-cs"/>
        </a:defRPr>
      </a:lvl1pPr>
      <a:lvl2pPr algn="l" rtl="0" eaLnBrk="0" fontAlgn="base" hangingPunct="0">
        <a:lnSpc>
          <a:spcPct val="90000"/>
        </a:lnSpc>
        <a:spcBef>
          <a:spcPct val="0"/>
        </a:spcBef>
        <a:spcAft>
          <a:spcPct val="0"/>
        </a:spcAft>
        <a:defRPr sz="3600" b="1">
          <a:solidFill>
            <a:schemeClr val="bg1"/>
          </a:solidFill>
          <a:latin typeface="Calibri" pitchFamily="34" charset="0"/>
          <a:ea typeface="MS PGothic" pitchFamily="34" charset="-128"/>
          <a:cs typeface="Arial" charset="0"/>
        </a:defRPr>
      </a:lvl2pPr>
      <a:lvl3pPr algn="l" rtl="0" eaLnBrk="0" fontAlgn="base" hangingPunct="0">
        <a:lnSpc>
          <a:spcPct val="90000"/>
        </a:lnSpc>
        <a:spcBef>
          <a:spcPct val="0"/>
        </a:spcBef>
        <a:spcAft>
          <a:spcPct val="0"/>
        </a:spcAft>
        <a:defRPr sz="3600" b="1">
          <a:solidFill>
            <a:schemeClr val="bg1"/>
          </a:solidFill>
          <a:latin typeface="Calibri" pitchFamily="34" charset="0"/>
          <a:ea typeface="MS PGothic" pitchFamily="34" charset="-128"/>
          <a:cs typeface="Arial" charset="0"/>
        </a:defRPr>
      </a:lvl3pPr>
      <a:lvl4pPr algn="l" rtl="0" eaLnBrk="0" fontAlgn="base" hangingPunct="0">
        <a:lnSpc>
          <a:spcPct val="90000"/>
        </a:lnSpc>
        <a:spcBef>
          <a:spcPct val="0"/>
        </a:spcBef>
        <a:spcAft>
          <a:spcPct val="0"/>
        </a:spcAft>
        <a:defRPr sz="3600" b="1">
          <a:solidFill>
            <a:schemeClr val="bg1"/>
          </a:solidFill>
          <a:latin typeface="Calibri" pitchFamily="34" charset="0"/>
          <a:ea typeface="MS PGothic" pitchFamily="34" charset="-128"/>
          <a:cs typeface="Arial" charset="0"/>
        </a:defRPr>
      </a:lvl4pPr>
      <a:lvl5pPr algn="l" rtl="0" eaLnBrk="0" fontAlgn="base" hangingPunct="0">
        <a:lnSpc>
          <a:spcPct val="90000"/>
        </a:lnSpc>
        <a:spcBef>
          <a:spcPct val="0"/>
        </a:spcBef>
        <a:spcAft>
          <a:spcPct val="0"/>
        </a:spcAft>
        <a:defRPr sz="3600" b="1">
          <a:solidFill>
            <a:schemeClr val="bg1"/>
          </a:solidFill>
          <a:latin typeface="Calibri" pitchFamily="34" charset="0"/>
          <a:ea typeface="MS PGothic" pitchFamily="34" charset="-128"/>
          <a:cs typeface="Arial" charset="0"/>
        </a:defRPr>
      </a:lvl5pPr>
      <a:lvl6pPr marL="457200" algn="l" rtl="0" fontAlgn="base">
        <a:lnSpc>
          <a:spcPct val="90000"/>
        </a:lnSpc>
        <a:spcBef>
          <a:spcPct val="0"/>
        </a:spcBef>
        <a:spcAft>
          <a:spcPct val="0"/>
        </a:spcAft>
        <a:defRPr sz="3600" b="1">
          <a:solidFill>
            <a:schemeClr val="bg1"/>
          </a:solidFill>
          <a:latin typeface="Calibri" pitchFamily="34" charset="0"/>
          <a:ea typeface="MS PGothic" pitchFamily="34" charset="-128"/>
          <a:cs typeface="Arial" charset="0"/>
        </a:defRPr>
      </a:lvl6pPr>
      <a:lvl7pPr marL="914400" algn="l" rtl="0" fontAlgn="base">
        <a:lnSpc>
          <a:spcPct val="90000"/>
        </a:lnSpc>
        <a:spcBef>
          <a:spcPct val="0"/>
        </a:spcBef>
        <a:spcAft>
          <a:spcPct val="0"/>
        </a:spcAft>
        <a:defRPr sz="3600" b="1">
          <a:solidFill>
            <a:schemeClr val="bg1"/>
          </a:solidFill>
          <a:latin typeface="Calibri" pitchFamily="34" charset="0"/>
          <a:ea typeface="MS PGothic" pitchFamily="34" charset="-128"/>
          <a:cs typeface="Arial" charset="0"/>
        </a:defRPr>
      </a:lvl7pPr>
      <a:lvl8pPr marL="1371600" algn="l" rtl="0" fontAlgn="base">
        <a:lnSpc>
          <a:spcPct val="90000"/>
        </a:lnSpc>
        <a:spcBef>
          <a:spcPct val="0"/>
        </a:spcBef>
        <a:spcAft>
          <a:spcPct val="0"/>
        </a:spcAft>
        <a:defRPr sz="3600" b="1">
          <a:solidFill>
            <a:schemeClr val="bg1"/>
          </a:solidFill>
          <a:latin typeface="Calibri" pitchFamily="34" charset="0"/>
          <a:ea typeface="MS PGothic" pitchFamily="34" charset="-128"/>
          <a:cs typeface="Arial" charset="0"/>
        </a:defRPr>
      </a:lvl8pPr>
      <a:lvl9pPr marL="1828800" algn="l" rtl="0" fontAlgn="base">
        <a:lnSpc>
          <a:spcPct val="90000"/>
        </a:lnSpc>
        <a:spcBef>
          <a:spcPct val="0"/>
        </a:spcBef>
        <a:spcAft>
          <a:spcPct val="0"/>
        </a:spcAft>
        <a:defRPr sz="3600" b="1">
          <a:solidFill>
            <a:schemeClr val="bg1"/>
          </a:solidFill>
          <a:latin typeface="Calibri" pitchFamily="34" charset="0"/>
          <a:ea typeface="MS PGothic" pitchFamily="34" charset="-128"/>
          <a:cs typeface="Arial" charset="0"/>
        </a:defRPr>
      </a:lvl9pPr>
    </p:titleStyle>
    <p:bodyStyle>
      <a:lvl1pPr marL="173038" indent="-173038" algn="l" rtl="0" eaLnBrk="0" fontAlgn="base" hangingPunct="0">
        <a:spcBef>
          <a:spcPct val="50000"/>
        </a:spcBef>
        <a:spcAft>
          <a:spcPct val="20000"/>
        </a:spcAft>
        <a:buClr>
          <a:schemeClr val="bg1"/>
        </a:buClr>
        <a:buFont typeface="Wingdings" pitchFamily="2" charset="2"/>
        <a:buChar char="§"/>
        <a:defRPr sz="1400">
          <a:solidFill>
            <a:schemeClr val="bg1"/>
          </a:solidFill>
          <a:latin typeface="+mn-lt"/>
          <a:ea typeface="+mn-ea"/>
          <a:cs typeface="+mn-cs"/>
        </a:defRPr>
      </a:lvl1pPr>
      <a:lvl2pPr marL="509588" indent="-163513" algn="l" rtl="0" eaLnBrk="0" fontAlgn="base" hangingPunct="0">
        <a:spcBef>
          <a:spcPct val="0"/>
        </a:spcBef>
        <a:spcAft>
          <a:spcPct val="20000"/>
        </a:spcAft>
        <a:buClr>
          <a:schemeClr val="bg1"/>
        </a:buClr>
        <a:buFont typeface="Arial" pitchFamily="34" charset="0"/>
        <a:buChar char="–"/>
        <a:defRPr sz="1400">
          <a:solidFill>
            <a:schemeClr val="bg1"/>
          </a:solidFill>
          <a:latin typeface="+mn-lt"/>
          <a:ea typeface="+mn-ea"/>
          <a:cs typeface="+mn-cs"/>
        </a:defRPr>
      </a:lvl2pPr>
      <a:lvl3pPr marL="855663" indent="-173038" algn="l" rtl="0" eaLnBrk="0" fontAlgn="base" hangingPunct="0">
        <a:spcBef>
          <a:spcPct val="0"/>
        </a:spcBef>
        <a:spcAft>
          <a:spcPct val="20000"/>
        </a:spcAft>
        <a:buClr>
          <a:schemeClr val="bg1"/>
        </a:buClr>
        <a:buChar char="•"/>
        <a:defRPr sz="1400">
          <a:solidFill>
            <a:schemeClr val="bg1"/>
          </a:solidFill>
          <a:latin typeface="+mn-lt"/>
          <a:ea typeface="+mn-ea"/>
          <a:cs typeface="+mn-cs"/>
        </a:defRPr>
      </a:lvl3pPr>
      <a:lvl4pPr marL="1203325" indent="-173038" algn="l" rtl="0" eaLnBrk="0" fontAlgn="base" hangingPunct="0">
        <a:spcBef>
          <a:spcPct val="20000"/>
        </a:spcBef>
        <a:spcAft>
          <a:spcPct val="0"/>
        </a:spcAft>
        <a:buClr>
          <a:schemeClr val="bg1"/>
        </a:buClr>
        <a:buChar char="–"/>
        <a:defRPr sz="1600">
          <a:solidFill>
            <a:schemeClr val="bg1"/>
          </a:solidFill>
          <a:latin typeface="Arial" charset="0"/>
          <a:ea typeface="+mn-ea"/>
          <a:cs typeface="+mn-cs"/>
        </a:defRPr>
      </a:lvl4pPr>
      <a:lvl5pPr marL="1539875" indent="-163513" algn="l" rtl="0" eaLnBrk="0" fontAlgn="base" hangingPunct="0">
        <a:spcBef>
          <a:spcPct val="20000"/>
        </a:spcBef>
        <a:spcAft>
          <a:spcPct val="0"/>
        </a:spcAft>
        <a:buClr>
          <a:schemeClr val="bg1"/>
        </a:buClr>
        <a:buChar char="»"/>
        <a:defRPr sz="1600">
          <a:solidFill>
            <a:schemeClr val="bg1"/>
          </a:solidFill>
          <a:latin typeface="Arial" charset="0"/>
          <a:ea typeface="+mn-ea"/>
          <a:cs typeface="+mn-cs"/>
        </a:defRPr>
      </a:lvl5pPr>
      <a:lvl6pPr marL="1997075" indent="-163513" algn="l" rtl="0" fontAlgn="base">
        <a:spcBef>
          <a:spcPct val="20000"/>
        </a:spcBef>
        <a:spcAft>
          <a:spcPct val="0"/>
        </a:spcAft>
        <a:buClr>
          <a:schemeClr val="bg1"/>
        </a:buClr>
        <a:buChar char="»"/>
        <a:defRPr sz="1600">
          <a:solidFill>
            <a:schemeClr val="bg1"/>
          </a:solidFill>
          <a:latin typeface="Arial" charset="0"/>
          <a:ea typeface="+mn-ea"/>
          <a:cs typeface="+mn-cs"/>
        </a:defRPr>
      </a:lvl6pPr>
      <a:lvl7pPr marL="2454275" indent="-163513" algn="l" rtl="0" fontAlgn="base">
        <a:spcBef>
          <a:spcPct val="20000"/>
        </a:spcBef>
        <a:spcAft>
          <a:spcPct val="0"/>
        </a:spcAft>
        <a:buClr>
          <a:schemeClr val="bg1"/>
        </a:buClr>
        <a:buChar char="»"/>
        <a:defRPr sz="1600">
          <a:solidFill>
            <a:schemeClr val="bg1"/>
          </a:solidFill>
          <a:latin typeface="Arial" charset="0"/>
          <a:ea typeface="+mn-ea"/>
          <a:cs typeface="+mn-cs"/>
        </a:defRPr>
      </a:lvl7pPr>
      <a:lvl8pPr marL="2911475" indent="-163513" algn="l" rtl="0" fontAlgn="base">
        <a:spcBef>
          <a:spcPct val="20000"/>
        </a:spcBef>
        <a:spcAft>
          <a:spcPct val="0"/>
        </a:spcAft>
        <a:buClr>
          <a:schemeClr val="bg1"/>
        </a:buClr>
        <a:buChar char="»"/>
        <a:defRPr sz="1600">
          <a:solidFill>
            <a:schemeClr val="bg1"/>
          </a:solidFill>
          <a:latin typeface="Arial" charset="0"/>
          <a:ea typeface="+mn-ea"/>
          <a:cs typeface="+mn-cs"/>
        </a:defRPr>
      </a:lvl8pPr>
      <a:lvl9pPr marL="3368675" indent="-163513" algn="l" rtl="0" fontAlgn="base">
        <a:spcBef>
          <a:spcPct val="20000"/>
        </a:spcBef>
        <a:spcAft>
          <a:spcPct val="0"/>
        </a:spcAft>
        <a:buClr>
          <a:schemeClr val="bg1"/>
        </a:buClr>
        <a:buChar char="»"/>
        <a:defRPr sz="1600">
          <a:solidFill>
            <a:schemeClr val="bg1"/>
          </a:solidFill>
          <a:latin typeface="Arial" charset="0"/>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idx="1"/>
          </p:nvPr>
        </p:nvSpPr>
        <p:spPr bwMode="auto">
          <a:xfrm>
            <a:off x="260350" y="1600200"/>
            <a:ext cx="86201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051" name="Line 7"/>
          <p:cNvSpPr>
            <a:spLocks noChangeShapeType="1"/>
          </p:cNvSpPr>
          <p:nvPr/>
        </p:nvSpPr>
        <p:spPr bwMode="auto">
          <a:xfrm>
            <a:off x="260350" y="549275"/>
            <a:ext cx="86201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smtClean="0">
              <a:solidFill>
                <a:srgbClr val="000000"/>
              </a:solidFill>
            </a:endParaRPr>
          </a:p>
        </p:txBody>
      </p:sp>
      <p:sp>
        <p:nvSpPr>
          <p:cNvPr id="2052" name="Rectangle 6"/>
          <p:cNvSpPr>
            <a:spLocks noChangeArrowheads="1"/>
          </p:cNvSpPr>
          <p:nvPr/>
        </p:nvSpPr>
        <p:spPr bwMode="auto">
          <a:xfrm>
            <a:off x="160338" y="6467475"/>
            <a:ext cx="18288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sz="1000" smtClean="0">
              <a:solidFill>
                <a:srgbClr val="000000"/>
              </a:solidFill>
            </a:endParaRPr>
          </a:p>
          <a:p>
            <a:pPr fontAlgn="base">
              <a:spcBef>
                <a:spcPct val="0"/>
              </a:spcBef>
              <a:spcAft>
                <a:spcPct val="0"/>
              </a:spcAft>
            </a:pPr>
            <a:endParaRPr lang="en-US" sz="1000" smtClean="0">
              <a:solidFill>
                <a:srgbClr val="000000"/>
              </a:solidFill>
            </a:endParaRPr>
          </a:p>
        </p:txBody>
      </p:sp>
      <p:pic>
        <p:nvPicPr>
          <p:cNvPr id="2053" name="Picture 75" descr="5300_IBMpos_black"/>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77225" y="239713"/>
            <a:ext cx="6127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4" name="Rectangle 7"/>
          <p:cNvSpPr>
            <a:spLocks noGrp="1" noChangeArrowheads="1"/>
          </p:cNvSpPr>
          <p:nvPr>
            <p:ph type="title"/>
          </p:nvPr>
        </p:nvSpPr>
        <p:spPr bwMode="auto">
          <a:xfrm>
            <a:off x="260350" y="549275"/>
            <a:ext cx="8620125"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5" name="Rectangle 6"/>
          <p:cNvSpPr>
            <a:spLocks noChangeArrowheads="1"/>
          </p:cNvSpPr>
          <p:nvPr userDrawn="1"/>
        </p:nvSpPr>
        <p:spPr bwMode="black">
          <a:xfrm>
            <a:off x="5927725" y="6567488"/>
            <a:ext cx="305435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r" fontAlgn="base">
              <a:spcBef>
                <a:spcPct val="0"/>
              </a:spcBef>
              <a:spcAft>
                <a:spcPct val="0"/>
              </a:spcAft>
            </a:pPr>
            <a:r>
              <a:rPr lang="en-US" sz="800" smtClean="0">
                <a:solidFill>
                  <a:srgbClr val="000000"/>
                </a:solidFill>
              </a:rPr>
              <a:t>© 2011 IBM Corporation</a:t>
            </a:r>
            <a:endParaRPr lang="en-US" smtClean="0">
              <a:solidFill>
                <a:srgbClr val="000000"/>
              </a:solidFill>
            </a:endParaRPr>
          </a:p>
        </p:txBody>
      </p:sp>
      <p:sp>
        <p:nvSpPr>
          <p:cNvPr id="2056" name="Text Box 8"/>
          <p:cNvSpPr txBox="1">
            <a:spLocks noChangeArrowheads="1"/>
          </p:cNvSpPr>
          <p:nvPr userDrawn="1"/>
        </p:nvSpPr>
        <p:spPr bwMode="auto">
          <a:xfrm>
            <a:off x="0" y="6564313"/>
            <a:ext cx="3698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fld id="{3E5A99A1-754E-4491-B8B9-27537D6CC39F}" type="slidenum">
              <a:rPr lang="en-US" sz="1200" smtClean="0">
                <a:solidFill>
                  <a:srgbClr val="000000"/>
                </a:solidFill>
              </a:rPr>
              <a:pPr eaLnBrk="1" fontAlgn="base" hangingPunct="1">
                <a:spcBef>
                  <a:spcPct val="0"/>
                </a:spcBef>
                <a:spcAft>
                  <a:spcPct val="0"/>
                </a:spcAft>
              </a:pPr>
              <a:t>‹#›</a:t>
            </a:fld>
            <a:endParaRPr lang="en-US" sz="1200" smtClean="0">
              <a:solidFill>
                <a:srgbClr val="000000"/>
              </a:solidFill>
            </a:endParaRPr>
          </a:p>
        </p:txBody>
      </p:sp>
    </p:spTree>
    <p:extLst>
      <p:ext uri="{BB962C8B-B14F-4D97-AF65-F5344CB8AC3E}">
        <p14:creationId xmlns:p14="http://schemas.microsoft.com/office/powerpoint/2010/main" val="456928266"/>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Lst>
  <p:txStyles>
    <p:titleStyle>
      <a:lvl1pPr algn="l" rtl="0" eaLnBrk="0" fontAlgn="base" hangingPunct="0">
        <a:spcBef>
          <a:spcPct val="0"/>
        </a:spcBef>
        <a:spcAft>
          <a:spcPct val="0"/>
        </a:spcAft>
        <a:defRPr sz="2000" b="1">
          <a:solidFill>
            <a:schemeClr val="accent2"/>
          </a:solidFill>
          <a:latin typeface="+mj-lt"/>
          <a:ea typeface="+mj-ea"/>
          <a:cs typeface="+mj-cs"/>
        </a:defRPr>
      </a:lvl1pPr>
      <a:lvl2pPr algn="l" rtl="0" eaLnBrk="0" fontAlgn="base" hangingPunct="0">
        <a:spcBef>
          <a:spcPct val="0"/>
        </a:spcBef>
        <a:spcAft>
          <a:spcPct val="0"/>
        </a:spcAft>
        <a:defRPr sz="2000" b="1">
          <a:solidFill>
            <a:schemeClr val="accent2"/>
          </a:solidFill>
          <a:latin typeface="Arial" charset="0"/>
          <a:ea typeface="MS PGothic" pitchFamily="34" charset="-128"/>
          <a:cs typeface="Arial" charset="0"/>
        </a:defRPr>
      </a:lvl2pPr>
      <a:lvl3pPr algn="l" rtl="0" eaLnBrk="0" fontAlgn="base" hangingPunct="0">
        <a:spcBef>
          <a:spcPct val="0"/>
        </a:spcBef>
        <a:spcAft>
          <a:spcPct val="0"/>
        </a:spcAft>
        <a:defRPr sz="2000" b="1">
          <a:solidFill>
            <a:schemeClr val="accent2"/>
          </a:solidFill>
          <a:latin typeface="Arial" charset="0"/>
          <a:ea typeface="MS PGothic" pitchFamily="34" charset="-128"/>
          <a:cs typeface="Arial" charset="0"/>
        </a:defRPr>
      </a:lvl3pPr>
      <a:lvl4pPr algn="l" rtl="0" eaLnBrk="0" fontAlgn="base" hangingPunct="0">
        <a:spcBef>
          <a:spcPct val="0"/>
        </a:spcBef>
        <a:spcAft>
          <a:spcPct val="0"/>
        </a:spcAft>
        <a:defRPr sz="2000" b="1">
          <a:solidFill>
            <a:schemeClr val="accent2"/>
          </a:solidFill>
          <a:latin typeface="Arial" charset="0"/>
          <a:ea typeface="MS PGothic" pitchFamily="34" charset="-128"/>
          <a:cs typeface="Arial" charset="0"/>
        </a:defRPr>
      </a:lvl4pPr>
      <a:lvl5pPr algn="l" rtl="0" eaLnBrk="0" fontAlgn="base" hangingPunct="0">
        <a:spcBef>
          <a:spcPct val="0"/>
        </a:spcBef>
        <a:spcAft>
          <a:spcPct val="0"/>
        </a:spcAft>
        <a:defRPr sz="2000" b="1">
          <a:solidFill>
            <a:schemeClr val="accent2"/>
          </a:solidFill>
          <a:latin typeface="Arial" charset="0"/>
          <a:ea typeface="MS PGothic" pitchFamily="34" charset="-128"/>
          <a:cs typeface="Arial" charset="0"/>
        </a:defRPr>
      </a:lvl5pPr>
      <a:lvl6pPr marL="457200" algn="l" rtl="0" fontAlgn="base">
        <a:spcBef>
          <a:spcPct val="0"/>
        </a:spcBef>
        <a:spcAft>
          <a:spcPct val="0"/>
        </a:spcAft>
        <a:defRPr sz="2000" b="1">
          <a:solidFill>
            <a:schemeClr val="accent2"/>
          </a:solidFill>
          <a:latin typeface="Arial" charset="0"/>
          <a:ea typeface="MS PGothic" pitchFamily="34" charset="-128"/>
          <a:cs typeface="Arial" charset="0"/>
        </a:defRPr>
      </a:lvl6pPr>
      <a:lvl7pPr marL="914400" algn="l" rtl="0" fontAlgn="base">
        <a:spcBef>
          <a:spcPct val="0"/>
        </a:spcBef>
        <a:spcAft>
          <a:spcPct val="0"/>
        </a:spcAft>
        <a:defRPr sz="2000" b="1">
          <a:solidFill>
            <a:schemeClr val="accent2"/>
          </a:solidFill>
          <a:latin typeface="Arial" charset="0"/>
          <a:ea typeface="MS PGothic" pitchFamily="34" charset="-128"/>
          <a:cs typeface="Arial" charset="0"/>
        </a:defRPr>
      </a:lvl7pPr>
      <a:lvl8pPr marL="1371600" algn="l" rtl="0" fontAlgn="base">
        <a:spcBef>
          <a:spcPct val="0"/>
        </a:spcBef>
        <a:spcAft>
          <a:spcPct val="0"/>
        </a:spcAft>
        <a:defRPr sz="2000" b="1">
          <a:solidFill>
            <a:schemeClr val="accent2"/>
          </a:solidFill>
          <a:latin typeface="Arial" charset="0"/>
          <a:ea typeface="MS PGothic" pitchFamily="34" charset="-128"/>
          <a:cs typeface="Arial" charset="0"/>
        </a:defRPr>
      </a:lvl8pPr>
      <a:lvl9pPr marL="1828800" algn="l" rtl="0" fontAlgn="base">
        <a:spcBef>
          <a:spcPct val="0"/>
        </a:spcBef>
        <a:spcAft>
          <a:spcPct val="0"/>
        </a:spcAft>
        <a:defRPr sz="2000" b="1">
          <a:solidFill>
            <a:schemeClr val="accent2"/>
          </a:solidFill>
          <a:latin typeface="Arial" charset="0"/>
          <a:ea typeface="MS PGothic" pitchFamily="34" charset="-128"/>
          <a:cs typeface="Arial" charset="0"/>
        </a:defRPr>
      </a:lvl9pPr>
    </p:titleStyle>
    <p:bodyStyle>
      <a:lvl1pPr marL="169863" indent="-169863" algn="l" rtl="0" eaLnBrk="0" fontAlgn="base" hangingPunct="0">
        <a:spcBef>
          <a:spcPct val="25000"/>
        </a:spcBef>
        <a:spcAft>
          <a:spcPct val="0"/>
        </a:spcAft>
        <a:buChar char="•"/>
        <a:tabLst>
          <a:tab pos="1031875" algn="l"/>
        </a:tabLst>
        <a:defRPr sz="2000">
          <a:solidFill>
            <a:schemeClr val="tx1"/>
          </a:solidFill>
          <a:latin typeface="+mn-lt"/>
          <a:ea typeface="+mn-ea"/>
          <a:cs typeface="+mn-cs"/>
        </a:defRPr>
      </a:lvl1pPr>
      <a:lvl2pPr marL="509588" indent="-225425" algn="l" rtl="0" eaLnBrk="0" fontAlgn="base" hangingPunct="0">
        <a:spcBef>
          <a:spcPct val="25000"/>
        </a:spcBef>
        <a:spcAft>
          <a:spcPct val="0"/>
        </a:spcAft>
        <a:buChar char="–"/>
        <a:tabLst>
          <a:tab pos="1031875" algn="l"/>
        </a:tabLst>
        <a:defRPr>
          <a:solidFill>
            <a:schemeClr val="tx1"/>
          </a:solidFill>
          <a:latin typeface="+mn-lt"/>
          <a:ea typeface="+mn-ea"/>
          <a:cs typeface="+mn-cs"/>
        </a:defRPr>
      </a:lvl2pPr>
      <a:lvl3pPr marL="796925" indent="-173038" algn="l" rtl="0" eaLnBrk="0" fontAlgn="base" hangingPunct="0">
        <a:spcBef>
          <a:spcPct val="25000"/>
        </a:spcBef>
        <a:spcAft>
          <a:spcPct val="0"/>
        </a:spcAft>
        <a:buChar char="•"/>
        <a:tabLst>
          <a:tab pos="1031875" algn="l"/>
        </a:tabLst>
        <a:defRPr>
          <a:solidFill>
            <a:schemeClr val="tx1"/>
          </a:solidFill>
          <a:latin typeface="+mn-lt"/>
          <a:ea typeface="+mn-ea"/>
          <a:cs typeface="+mn-cs"/>
        </a:defRPr>
      </a:lvl3pPr>
      <a:lvl4pPr marL="1136650" indent="-225425" algn="l" rtl="0" eaLnBrk="0" fontAlgn="base" hangingPunct="0">
        <a:spcBef>
          <a:spcPct val="25000"/>
        </a:spcBef>
        <a:spcAft>
          <a:spcPct val="0"/>
        </a:spcAft>
        <a:buChar char="–"/>
        <a:tabLst>
          <a:tab pos="1031875" algn="l"/>
        </a:tabLst>
        <a:defRPr>
          <a:solidFill>
            <a:schemeClr val="tx1"/>
          </a:solidFill>
          <a:latin typeface="+mn-lt"/>
          <a:ea typeface="+mn-ea"/>
          <a:cs typeface="+mn-cs"/>
        </a:defRPr>
      </a:lvl4pPr>
      <a:lvl5pPr marL="1423988" indent="-173038" algn="l" rtl="0" eaLnBrk="0" fontAlgn="base" hangingPunct="0">
        <a:spcBef>
          <a:spcPct val="25000"/>
        </a:spcBef>
        <a:spcAft>
          <a:spcPct val="0"/>
        </a:spcAft>
        <a:buChar char="»"/>
        <a:tabLst>
          <a:tab pos="1031875" algn="l"/>
        </a:tabLst>
        <a:defRPr>
          <a:solidFill>
            <a:schemeClr val="tx1"/>
          </a:solidFill>
          <a:latin typeface="+mn-lt"/>
          <a:ea typeface="+mn-ea"/>
          <a:cs typeface="+mn-cs"/>
        </a:defRPr>
      </a:lvl5pPr>
      <a:lvl6pPr marL="1881188" indent="-173038" algn="l" rtl="0" fontAlgn="base">
        <a:spcBef>
          <a:spcPct val="25000"/>
        </a:spcBef>
        <a:spcAft>
          <a:spcPct val="0"/>
        </a:spcAft>
        <a:buChar char="»"/>
        <a:tabLst>
          <a:tab pos="1031875" algn="l"/>
        </a:tabLst>
        <a:defRPr>
          <a:solidFill>
            <a:schemeClr val="tx1"/>
          </a:solidFill>
          <a:latin typeface="+mn-lt"/>
          <a:ea typeface="+mn-ea"/>
          <a:cs typeface="+mn-cs"/>
        </a:defRPr>
      </a:lvl6pPr>
      <a:lvl7pPr marL="2338388" indent="-173038" algn="l" rtl="0" fontAlgn="base">
        <a:spcBef>
          <a:spcPct val="25000"/>
        </a:spcBef>
        <a:spcAft>
          <a:spcPct val="0"/>
        </a:spcAft>
        <a:buChar char="»"/>
        <a:tabLst>
          <a:tab pos="1031875" algn="l"/>
        </a:tabLst>
        <a:defRPr>
          <a:solidFill>
            <a:schemeClr val="tx1"/>
          </a:solidFill>
          <a:latin typeface="+mn-lt"/>
          <a:ea typeface="+mn-ea"/>
          <a:cs typeface="+mn-cs"/>
        </a:defRPr>
      </a:lvl7pPr>
      <a:lvl8pPr marL="2795588" indent="-173038" algn="l" rtl="0" fontAlgn="base">
        <a:spcBef>
          <a:spcPct val="25000"/>
        </a:spcBef>
        <a:spcAft>
          <a:spcPct val="0"/>
        </a:spcAft>
        <a:buChar char="»"/>
        <a:tabLst>
          <a:tab pos="1031875" algn="l"/>
        </a:tabLst>
        <a:defRPr>
          <a:solidFill>
            <a:schemeClr val="tx1"/>
          </a:solidFill>
          <a:latin typeface="+mn-lt"/>
          <a:ea typeface="+mn-ea"/>
          <a:cs typeface="+mn-cs"/>
        </a:defRPr>
      </a:lvl8pPr>
      <a:lvl9pPr marL="3252788" indent="-173038" algn="l" rtl="0" fontAlgn="base">
        <a:spcBef>
          <a:spcPct val="25000"/>
        </a:spcBef>
        <a:spcAft>
          <a:spcPct val="0"/>
        </a:spcAft>
        <a:buChar char="»"/>
        <a:tabLst>
          <a:tab pos="1031875" algn="l"/>
        </a:tabLst>
        <a:defRPr>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86.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jpeg"/><Relationship Id="rId7" Type="http://schemas.openxmlformats.org/officeDocument/2006/relationships/image" Target="../media/image34.jpeg"/><Relationship Id="rId2" Type="http://schemas.openxmlformats.org/officeDocument/2006/relationships/notesSlide" Target="../notesSlides/notesSlide10.xml"/><Relationship Id="rId1" Type="http://schemas.openxmlformats.org/officeDocument/2006/relationships/slideLayout" Target="../slideLayouts/slideLayout70.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 Id="rId9" Type="http://schemas.openxmlformats.org/officeDocument/2006/relationships/image" Target="../media/image36.jpe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hyperlink" Target="http://www3.babson.edu/" TargetMode="External"/><Relationship Id="rId18" Type="http://schemas.openxmlformats.org/officeDocument/2006/relationships/image" Target="../media/image49.png"/><Relationship Id="rId26" Type="http://schemas.openxmlformats.org/officeDocument/2006/relationships/image" Target="../media/image57.png"/><Relationship Id="rId3" Type="http://schemas.openxmlformats.org/officeDocument/2006/relationships/hyperlink" Target="http://www.forbes.com/colleges/" TargetMode="External"/><Relationship Id="rId21" Type="http://schemas.openxmlformats.org/officeDocument/2006/relationships/image" Target="../media/image52.png"/><Relationship Id="rId7" Type="http://schemas.openxmlformats.org/officeDocument/2006/relationships/image" Target="../media/image42.png"/><Relationship Id="rId12" Type="http://schemas.openxmlformats.org/officeDocument/2006/relationships/image" Target="../media/image46.jpeg"/><Relationship Id="rId17" Type="http://schemas.openxmlformats.org/officeDocument/2006/relationships/hyperlink" Target="http://www.manchester.ac.uk/index.php" TargetMode="External"/><Relationship Id="rId25" Type="http://schemas.openxmlformats.org/officeDocument/2006/relationships/image" Target="../media/image56.png"/><Relationship Id="rId2" Type="http://schemas.openxmlformats.org/officeDocument/2006/relationships/notesSlide" Target="../notesSlides/notesSlide13.xml"/><Relationship Id="rId16" Type="http://schemas.openxmlformats.org/officeDocument/2006/relationships/image" Target="../media/image48.jpeg"/><Relationship Id="rId20" Type="http://schemas.openxmlformats.org/officeDocument/2006/relationships/image" Target="../media/image51.png"/><Relationship Id="rId1" Type="http://schemas.openxmlformats.org/officeDocument/2006/relationships/slideLayout" Target="../slideLayouts/slideLayout26.xml"/><Relationship Id="rId6" Type="http://schemas.openxmlformats.org/officeDocument/2006/relationships/image" Target="../media/image41.jpeg"/><Relationship Id="rId11" Type="http://schemas.openxmlformats.org/officeDocument/2006/relationships/hyperlink" Target="http://www.universityofcalifornia.edu/welcome.html" TargetMode="External"/><Relationship Id="rId24" Type="http://schemas.openxmlformats.org/officeDocument/2006/relationships/image" Target="../media/image55.png"/><Relationship Id="rId5" Type="http://schemas.openxmlformats.org/officeDocument/2006/relationships/image" Target="../media/image40.png"/><Relationship Id="rId15" Type="http://schemas.openxmlformats.org/officeDocument/2006/relationships/hyperlink" Target="http://www.vanderbilt.edu/" TargetMode="External"/><Relationship Id="rId23" Type="http://schemas.openxmlformats.org/officeDocument/2006/relationships/image" Target="../media/image54.jpeg"/><Relationship Id="rId10" Type="http://schemas.openxmlformats.org/officeDocument/2006/relationships/image" Target="../media/image45.jpeg"/><Relationship Id="rId19" Type="http://schemas.openxmlformats.org/officeDocument/2006/relationships/image" Target="../media/image50.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7.png"/><Relationship Id="rId22" Type="http://schemas.openxmlformats.org/officeDocument/2006/relationships/image" Target="../media/image53.png"/><Relationship Id="rId27" Type="http://schemas.openxmlformats.org/officeDocument/2006/relationships/image" Target="../media/image58.jpeg"/></Relationships>
</file>

<file path=ppt/slides/_rels/slide14.xml.rels><?xml version="1.0" encoding="UTF-8" standalone="yes"?>
<Relationships xmlns="http://schemas.openxmlformats.org/package/2006/relationships"><Relationship Id="rId3" Type="http://schemas.openxmlformats.org/officeDocument/2006/relationships/image" Target="../media/image59.jpeg"/><Relationship Id="rId7"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2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52.xml"/><Relationship Id="rId6" Type="http://schemas.openxmlformats.org/officeDocument/2006/relationships/image" Target="../media/image67.jpeg"/><Relationship Id="rId5" Type="http://schemas.openxmlformats.org/officeDocument/2006/relationships/image" Target="../media/image66.png"/><Relationship Id="rId4" Type="http://schemas.openxmlformats.org/officeDocument/2006/relationships/image" Target="../media/image65.png"/></Relationships>
</file>

<file path=ppt/slides/_rels/slide1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6.xml"/><Relationship Id="rId1" Type="http://schemas.openxmlformats.org/officeDocument/2006/relationships/slideLayout" Target="../slideLayouts/slideLayout52.xml"/><Relationship Id="rId5" Type="http://schemas.openxmlformats.org/officeDocument/2006/relationships/image" Target="../media/image70.png"/><Relationship Id="rId4" Type="http://schemas.openxmlformats.org/officeDocument/2006/relationships/image" Target="../media/image69.jpeg"/></Relationships>
</file>

<file path=ppt/slides/_rels/slide1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5.jpeg"/><Relationship Id="rId5" Type="http://schemas.openxmlformats.org/officeDocument/2006/relationships/image" Target="../media/image74.png"/><Relationship Id="rId4" Type="http://schemas.openxmlformats.org/officeDocument/2006/relationships/image" Target="../media/image73.jpeg"/></Relationships>
</file>

<file path=ppt/slides/_rels/slide1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8.jpeg"/></Relationships>
</file>

<file path=ppt/slides/_rels/slide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image" Target="../media/image13.jpeg"/></Relationships>
</file>

<file path=ppt/slides/_rels/slide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21.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2.jpeg"/></Relationships>
</file>

<file path=ppt/slides/_rels/slide2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85.jpeg"/><Relationship Id="rId4" Type="http://schemas.openxmlformats.org/officeDocument/2006/relationships/image" Target="../media/image84.jpeg"/></Relationships>
</file>

<file path=ppt/slides/_rels/slide2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25.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25.xml"/><Relationship Id="rId1" Type="http://schemas.openxmlformats.org/officeDocument/2006/relationships/slideLayout" Target="../slideLayouts/slideLayout70.xml"/></Relationships>
</file>

<file path=ppt/slides/_rels/slide2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0.xml"/></Relationships>
</file>

<file path=ppt/slides/_rels/slide2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2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100.jpeg"/><Relationship Id="rId5" Type="http://schemas.openxmlformats.org/officeDocument/2006/relationships/image" Target="../media/image99.png"/><Relationship Id="rId4" Type="http://schemas.openxmlformats.org/officeDocument/2006/relationships/image" Target="../media/image98.png"/></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65.xml"/></Relationships>
</file>

<file path=ppt/slides/_rels/slide3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31.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4.xml"/><Relationship Id="rId1" Type="http://schemas.openxmlformats.org/officeDocument/2006/relationships/vmlDrawing" Target="../drawings/vmlDrawing1.vml"/><Relationship Id="rId6" Type="http://schemas.openxmlformats.org/officeDocument/2006/relationships/image" Target="../media/image15.emf"/><Relationship Id="rId5" Type="http://schemas.openxmlformats.org/officeDocument/2006/relationships/oleObject" Target="../embeddings/oleObject1.bin"/><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6.xml"/><Relationship Id="rId1" Type="http://schemas.openxmlformats.org/officeDocument/2006/relationships/slideLayout" Target="../slideLayouts/slideLayout65.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65.xml"/><Relationship Id="rId5" Type="http://schemas.openxmlformats.org/officeDocument/2006/relationships/image" Target="../media/image27.png"/><Relationship Id="rId4" Type="http://schemas.openxmlformats.org/officeDocument/2006/relationships/image" Target="../media/image26.jpeg"/></Relationships>
</file>

<file path=ppt/slides/_rels/slide8.xml.rels><?xml version="1.0" encoding="UTF-8" standalone="yes"?>
<Relationships xmlns="http://schemas.openxmlformats.org/package/2006/relationships"><Relationship Id="rId3" Type="http://schemas.openxmlformats.org/officeDocument/2006/relationships/hyperlink" Target="http://www.itsma.com/pdfs/09conference/White_IBM.pdf" TargetMode="External"/><Relationship Id="rId2" Type="http://schemas.openxmlformats.org/officeDocument/2006/relationships/notesSlide" Target="../notesSlides/notesSlide8.xml"/><Relationship Id="rId1" Type="http://schemas.openxmlformats.org/officeDocument/2006/relationships/slideLayout" Target="../slideLayouts/slideLayout65.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70988" cy="4088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38" name="Title 1"/>
          <p:cNvSpPr>
            <a:spLocks noGrp="1"/>
          </p:cNvSpPr>
          <p:nvPr>
            <p:ph type="ctrTitle" sz="quarter"/>
          </p:nvPr>
        </p:nvSpPr>
        <p:spPr/>
        <p:txBody>
          <a:bodyPr/>
          <a:lstStyle/>
          <a:p>
            <a:pPr eaLnBrk="1" hangingPunct="1"/>
            <a:r>
              <a:rPr lang="en-US" dirty="0" smtClean="0"/>
              <a:t>Predictive Perspectives</a:t>
            </a:r>
          </a:p>
        </p:txBody>
      </p:sp>
      <p:pic>
        <p:nvPicPr>
          <p:cNvPr id="5" name="Picture 2"/>
          <p:cNvPicPr>
            <a:picLocks noChangeAspect="1" noChangeArrowheads="1"/>
          </p:cNvPicPr>
          <p:nvPr/>
        </p:nvPicPr>
        <p:blipFill rotWithShape="1">
          <a:blip r:embed="rId3"/>
          <a:srcRect l="35413" t="30927" r="2558" b="39035"/>
          <a:stretch/>
        </p:blipFill>
        <p:spPr bwMode="auto">
          <a:xfrm>
            <a:off x="0" y="4088683"/>
            <a:ext cx="9170988" cy="2771775"/>
          </a:xfrm>
          <a:prstGeom prst="rect">
            <a:avLst/>
          </a:prstGeom>
          <a:noFill/>
          <a:ln>
            <a:noFill/>
          </a:ln>
          <a:effectLst>
            <a:prstShdw prst="shdw17" dist="17961" dir="2700000">
              <a:schemeClr val="accent1">
                <a:gamma/>
                <a:shade val="60000"/>
                <a:invGamma/>
              </a:schemeClr>
            </a:prstShdw>
          </a:effectLst>
          <a:extLst/>
        </p:spPr>
      </p:pic>
      <p:pic>
        <p:nvPicPr>
          <p:cNvPr id="7" name="Picture 6"/>
          <p:cNvPicPr>
            <a:picLocks noChangeAspect="1" noChangeArrowheads="1"/>
          </p:cNvPicPr>
          <p:nvPr/>
        </p:nvPicPr>
        <p:blipFill>
          <a:blip r:embed="rId4">
            <a:extLst>
              <a:ext uri="{28A0092B-C50C-407E-A947-70E740481C1C}">
                <a14:useLocalDpi xmlns:a14="http://schemas.microsoft.com/office/drawing/2010/main" val="0"/>
              </a:ext>
            </a:extLst>
          </a:blip>
          <a:srcRect b="-32"/>
          <a:stretch>
            <a:fillRect/>
          </a:stretch>
        </p:blipFill>
        <p:spPr bwMode="auto">
          <a:xfrm>
            <a:off x="5791200" y="609600"/>
            <a:ext cx="2796962" cy="3039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381000" y="552271"/>
            <a:ext cx="3948671" cy="2031325"/>
          </a:xfrm>
          <a:prstGeom prst="rect">
            <a:avLst/>
          </a:prstGeom>
        </p:spPr>
        <p:txBody>
          <a:bodyPr wrap="square">
            <a:spAutoFit/>
          </a:bodyPr>
          <a:lstStyle/>
          <a:p>
            <a:r>
              <a:rPr lang="en-US" sz="3600" dirty="0"/>
              <a:t>Analytics </a:t>
            </a:r>
            <a:r>
              <a:rPr lang="en-US" sz="3600" dirty="0" smtClean="0"/>
              <a:t>for </a:t>
            </a:r>
            <a:r>
              <a:rPr lang="en-US" sz="3600" dirty="0"/>
              <a:t>a Smarter </a:t>
            </a:r>
            <a:r>
              <a:rPr lang="en-US" sz="3600" dirty="0" smtClean="0"/>
              <a:t>Campus</a:t>
            </a:r>
          </a:p>
          <a:p>
            <a:endParaRPr lang="en-US" dirty="0"/>
          </a:p>
          <a:p>
            <a:r>
              <a:rPr lang="en-US" dirty="0" smtClean="0"/>
              <a:t>June 23</a:t>
            </a:r>
          </a:p>
          <a:p>
            <a:r>
              <a:rPr lang="en-US" dirty="0" smtClean="0"/>
              <a:t>Stephen Gold</a:t>
            </a:r>
            <a:endParaRPr lang="en-US" dirty="0"/>
          </a:p>
        </p:txBody>
      </p:sp>
    </p:spTree>
    <p:extLst>
      <p:ext uri="{BB962C8B-B14F-4D97-AF65-F5344CB8AC3E}">
        <p14:creationId xmlns:p14="http://schemas.microsoft.com/office/powerpoint/2010/main" val="41429816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61912" y="6537325"/>
            <a:ext cx="366712" cy="184150"/>
          </a:xfrm>
        </p:spPr>
        <p:txBody>
          <a:bodyPr/>
          <a:lstStyle/>
          <a:p>
            <a:pPr>
              <a:defRPr/>
            </a:pPr>
            <a:fld id="{44894C68-4372-46B1-8F66-6743EE658FAD}" type="slidenum">
              <a:rPr lang="en-US" smtClean="0">
                <a:solidFill>
                  <a:srgbClr val="000000"/>
                </a:solidFill>
              </a:rPr>
              <a:pPr>
                <a:defRPr/>
              </a:pPr>
              <a:t>10</a:t>
            </a:fld>
            <a:endParaRPr lang="en-US" dirty="0">
              <a:solidFill>
                <a:srgbClr val="000000"/>
              </a:solidFill>
            </a:endParaRPr>
          </a:p>
        </p:txBody>
      </p:sp>
      <p:sp>
        <p:nvSpPr>
          <p:cNvPr id="4" name="Rectangle 3"/>
          <p:cNvSpPr/>
          <p:nvPr/>
        </p:nvSpPr>
        <p:spPr>
          <a:xfrm>
            <a:off x="457200" y="2514600"/>
            <a:ext cx="6324600" cy="2308324"/>
          </a:xfrm>
          <a:prstGeom prst="rect">
            <a:avLst/>
          </a:prstGeom>
        </p:spPr>
        <p:txBody>
          <a:bodyPr wrap="square">
            <a:spAutoFit/>
          </a:bodyPr>
          <a:lstStyle/>
          <a:p>
            <a:pPr marL="285750" lvl="0" indent="-285750">
              <a:buFont typeface="Arial" pitchFamily="34" charset="0"/>
              <a:buChar char="•"/>
            </a:pPr>
            <a:r>
              <a:rPr lang="en-US" sz="2400" dirty="0" smtClean="0"/>
              <a:t>Mobile Devices</a:t>
            </a:r>
            <a:endParaRPr lang="en-US" sz="2400" dirty="0"/>
          </a:p>
          <a:p>
            <a:pPr marL="285750" lvl="0" indent="-285750">
              <a:buFont typeface="Arial" pitchFamily="34" charset="0"/>
              <a:buChar char="•"/>
            </a:pPr>
            <a:r>
              <a:rPr lang="en-US" sz="2400" dirty="0" smtClean="0"/>
              <a:t>Electronic </a:t>
            </a:r>
            <a:r>
              <a:rPr lang="en-US" sz="2400" dirty="0"/>
              <a:t>Books</a:t>
            </a:r>
          </a:p>
          <a:p>
            <a:pPr marL="285750" lvl="0" indent="-285750">
              <a:buFont typeface="Arial" pitchFamily="34" charset="0"/>
              <a:buChar char="•"/>
            </a:pPr>
            <a:r>
              <a:rPr lang="en-US" sz="2400" dirty="0" smtClean="0"/>
              <a:t>Augmented Reality</a:t>
            </a:r>
            <a:endParaRPr lang="en-US" sz="2400" dirty="0"/>
          </a:p>
          <a:p>
            <a:pPr marL="285750" lvl="0" indent="-285750">
              <a:buFont typeface="Arial" pitchFamily="34" charset="0"/>
              <a:buChar char="•"/>
            </a:pPr>
            <a:r>
              <a:rPr lang="en-US" sz="2400" dirty="0"/>
              <a:t>Game Based Learning</a:t>
            </a:r>
          </a:p>
          <a:p>
            <a:pPr marL="285750" lvl="0" indent="-285750">
              <a:buFont typeface="Arial" pitchFamily="34" charset="0"/>
              <a:buChar char="•"/>
            </a:pPr>
            <a:r>
              <a:rPr lang="en-US" sz="2400" dirty="0"/>
              <a:t>Gesture Based Learning</a:t>
            </a:r>
          </a:p>
          <a:p>
            <a:pPr marL="285750" lvl="0" indent="-285750">
              <a:buFont typeface="Arial" pitchFamily="34" charset="0"/>
              <a:buChar char="•"/>
            </a:pPr>
            <a:r>
              <a:rPr lang="en-US" sz="2400" dirty="0"/>
              <a:t>Learning Analytics </a:t>
            </a:r>
          </a:p>
        </p:txBody>
      </p:sp>
      <p:sp>
        <p:nvSpPr>
          <p:cNvPr id="5" name="Rectangle 4"/>
          <p:cNvSpPr txBox="1">
            <a:spLocks noChangeArrowheads="1"/>
          </p:cNvSpPr>
          <p:nvPr/>
        </p:nvSpPr>
        <p:spPr>
          <a:xfrm>
            <a:off x="1447800" y="960438"/>
            <a:ext cx="8686800" cy="639762"/>
          </a:xfrm>
          <a:prstGeom prst="rect">
            <a:avLst/>
          </a:prstGeom>
        </p:spPr>
        <p:txBody>
          <a:bodyPr/>
          <a:lstStyle>
            <a:lvl1pPr algn="l" rtl="0" eaLnBrk="0" fontAlgn="base" hangingPunct="0">
              <a:lnSpc>
                <a:spcPct val="90000"/>
              </a:lnSpc>
              <a:spcBef>
                <a:spcPct val="0"/>
              </a:spcBef>
              <a:spcAft>
                <a:spcPct val="0"/>
              </a:spcAft>
              <a:defRPr sz="2200">
                <a:solidFill>
                  <a:schemeClr val="hlink"/>
                </a:solidFill>
                <a:latin typeface="+mj-lt"/>
                <a:ea typeface="+mj-ea"/>
                <a:cs typeface="+mj-cs"/>
              </a:defRPr>
            </a:lvl1pPr>
            <a:lvl2pPr algn="l" rtl="0" eaLnBrk="0" fontAlgn="base" hangingPunct="0">
              <a:lnSpc>
                <a:spcPct val="90000"/>
              </a:lnSpc>
              <a:spcBef>
                <a:spcPct val="0"/>
              </a:spcBef>
              <a:spcAft>
                <a:spcPct val="0"/>
              </a:spcAft>
              <a:defRPr sz="2200">
                <a:solidFill>
                  <a:schemeClr val="hlink"/>
                </a:solidFill>
                <a:latin typeface="Arial" charset="0"/>
              </a:defRPr>
            </a:lvl2pPr>
            <a:lvl3pPr algn="l" rtl="0" eaLnBrk="0" fontAlgn="base" hangingPunct="0">
              <a:lnSpc>
                <a:spcPct val="90000"/>
              </a:lnSpc>
              <a:spcBef>
                <a:spcPct val="0"/>
              </a:spcBef>
              <a:spcAft>
                <a:spcPct val="0"/>
              </a:spcAft>
              <a:defRPr sz="2200">
                <a:solidFill>
                  <a:schemeClr val="hlink"/>
                </a:solidFill>
                <a:latin typeface="Arial" charset="0"/>
              </a:defRPr>
            </a:lvl3pPr>
            <a:lvl4pPr algn="l" rtl="0" eaLnBrk="0" fontAlgn="base" hangingPunct="0">
              <a:lnSpc>
                <a:spcPct val="90000"/>
              </a:lnSpc>
              <a:spcBef>
                <a:spcPct val="0"/>
              </a:spcBef>
              <a:spcAft>
                <a:spcPct val="0"/>
              </a:spcAft>
              <a:defRPr sz="2200">
                <a:solidFill>
                  <a:schemeClr val="hlink"/>
                </a:solidFill>
                <a:latin typeface="Arial" charset="0"/>
              </a:defRPr>
            </a:lvl4pPr>
            <a:lvl5pPr algn="l" rtl="0" eaLnBrk="0" fontAlgn="base" hangingPunct="0">
              <a:lnSpc>
                <a:spcPct val="90000"/>
              </a:lnSpc>
              <a:spcBef>
                <a:spcPct val="0"/>
              </a:spcBef>
              <a:spcAft>
                <a:spcPct val="0"/>
              </a:spcAft>
              <a:defRPr sz="2200">
                <a:solidFill>
                  <a:schemeClr val="hlink"/>
                </a:solidFill>
                <a:latin typeface="Arial" charset="0"/>
              </a:defRPr>
            </a:lvl5pPr>
            <a:lvl6pPr marL="457200" algn="l" rtl="0" fontAlgn="base">
              <a:lnSpc>
                <a:spcPct val="90000"/>
              </a:lnSpc>
              <a:spcBef>
                <a:spcPct val="0"/>
              </a:spcBef>
              <a:spcAft>
                <a:spcPct val="0"/>
              </a:spcAft>
              <a:defRPr sz="2200">
                <a:solidFill>
                  <a:schemeClr val="hlink"/>
                </a:solidFill>
                <a:latin typeface="Arial" charset="0"/>
              </a:defRPr>
            </a:lvl6pPr>
            <a:lvl7pPr marL="914400" algn="l" rtl="0" fontAlgn="base">
              <a:lnSpc>
                <a:spcPct val="90000"/>
              </a:lnSpc>
              <a:spcBef>
                <a:spcPct val="0"/>
              </a:spcBef>
              <a:spcAft>
                <a:spcPct val="0"/>
              </a:spcAft>
              <a:defRPr sz="2200">
                <a:solidFill>
                  <a:schemeClr val="hlink"/>
                </a:solidFill>
                <a:latin typeface="Arial" charset="0"/>
              </a:defRPr>
            </a:lvl7pPr>
            <a:lvl8pPr marL="1371600" algn="l" rtl="0" fontAlgn="base">
              <a:lnSpc>
                <a:spcPct val="90000"/>
              </a:lnSpc>
              <a:spcBef>
                <a:spcPct val="0"/>
              </a:spcBef>
              <a:spcAft>
                <a:spcPct val="0"/>
              </a:spcAft>
              <a:defRPr sz="2200">
                <a:solidFill>
                  <a:schemeClr val="hlink"/>
                </a:solidFill>
                <a:latin typeface="Arial" charset="0"/>
              </a:defRPr>
            </a:lvl8pPr>
            <a:lvl9pPr marL="1828800" algn="l" rtl="0" fontAlgn="base">
              <a:lnSpc>
                <a:spcPct val="90000"/>
              </a:lnSpc>
              <a:spcBef>
                <a:spcPct val="0"/>
              </a:spcBef>
              <a:spcAft>
                <a:spcPct val="0"/>
              </a:spcAft>
              <a:defRPr sz="2200">
                <a:solidFill>
                  <a:schemeClr val="hlink"/>
                </a:solidFill>
                <a:latin typeface="Arial" charset="0"/>
              </a:defRPr>
            </a:lvl9pPr>
          </a:lstStyle>
          <a:p>
            <a:pPr eaLnBrk="1" hangingPunct="1">
              <a:defRPr/>
            </a:pPr>
            <a:r>
              <a:rPr lang="en-US" sz="2800" b="1" dirty="0" smtClean="0">
                <a:solidFill>
                  <a:schemeClr val="accent6">
                    <a:lumMod val="75000"/>
                  </a:schemeClr>
                </a:solidFill>
              </a:rPr>
              <a:t>6 Trends Affecting Higher Ed  -</a:t>
            </a:r>
          </a:p>
          <a:p>
            <a:pPr eaLnBrk="1" hangingPunct="1">
              <a:defRPr/>
            </a:pPr>
            <a:r>
              <a:rPr lang="en-US" sz="2800" b="1" dirty="0" smtClean="0">
                <a:solidFill>
                  <a:schemeClr val="accent6">
                    <a:lumMod val="75000"/>
                  </a:schemeClr>
                </a:solidFill>
              </a:rPr>
              <a:t>2011 Horizon Report</a:t>
            </a:r>
          </a:p>
          <a:p>
            <a:pPr eaLnBrk="1" hangingPunct="1">
              <a:defRPr/>
            </a:pPr>
            <a:r>
              <a:rPr lang="en-US" sz="1800" dirty="0" smtClean="0">
                <a:solidFill>
                  <a:schemeClr val="accent6">
                    <a:lumMod val="75000"/>
                  </a:schemeClr>
                </a:solidFill>
              </a:rPr>
              <a:t>(New Medium Consortium &amp; </a:t>
            </a:r>
            <a:r>
              <a:rPr lang="en-US" sz="1800" dirty="0" err="1" smtClean="0">
                <a:solidFill>
                  <a:schemeClr val="accent6">
                    <a:lumMod val="75000"/>
                  </a:schemeClr>
                </a:solidFill>
              </a:rPr>
              <a:t>Educause</a:t>
            </a:r>
            <a:r>
              <a:rPr lang="en-US" sz="1800" dirty="0" smtClean="0">
                <a:solidFill>
                  <a:schemeClr val="accent6">
                    <a:lumMod val="75000"/>
                  </a:schemeClr>
                </a:solidFill>
              </a:rPr>
              <a:t>)</a:t>
            </a:r>
            <a:endParaRPr lang="en-US" sz="1800" dirty="0" smtClean="0">
              <a:solidFill>
                <a:schemeClr val="accent6">
                  <a:lumMod val="75000"/>
                </a:schemeClr>
              </a:solidFill>
            </a:endParaRPr>
          </a:p>
        </p:txBody>
      </p:sp>
      <p:pic>
        <p:nvPicPr>
          <p:cNvPr id="6" name="Picture 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007" y="875635"/>
            <a:ext cx="866775"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AutoShape 4" descr="data:image/jpg;base64,/9j/4AAQSkZJRgABAQAAAQABAAD/2wBDAAkGBwgHBgkIBwgKCgkLDRYPDQwMDRsUFRAWIB0iIiAdHx8kKDQsJCYxJx8fLT0tMTU3Ojo6Iys/RD84QzQ5Ojf/2wBDAQoKCg0MDRoPDxo3JR8lNzc3Nzc3Nzc3Nzc3Nzc3Nzc3Nzc3Nzc3Nzc3Nzc3Nzc3Nzc3Nzc3Nzc3Nzc3Nzc3Nzf/wAARCACEAMUDASIAAhEBAxEB/8QAHAAAAQUBAQEAAAAAAAAAAAAAAAIDBAUGAQcI/8QAPBAAAQMCBAUCAgYJBAMAAAAAAQACAwQRBRIhMQYTQVFhInGBkQcyQqGxwRQVIzNigtHh8CQlcvFEU6L/xAAZAQEBAQEBAQAAAAAAAAAAAAAAAQIDBAX/xAAmEQEBAAIBBAIBBAMAAAAAAAAAAQIRAxIhMUEEIhMUMlFhsdHx/9oADAMBAAIRAxEAPwD3FCEIBCEIBCEIBCEIBCEIBCEIIuJtbJh9TG61nxOZrsbghfJmKtfFUSB4scxJHa5v/ZfWtbFz6dzL2O4K+efpXwE4ZiLamGPLT1BJuOjt7KwYQD0hN5zmsU4B6d9hom3WJJQDjpokteu2Nki1kATco6hKay5FlIbTPJaBuTogXSwF8jWgH1HoLr6Q+i7hp+AYFnnJ59VlkLLWyi2l/KwP0TcLUtXVx1uIsc9rD+zYWkNLhr8bdl7hsgUuLl1y6g6UJN0K6DiEIUAhCEAhCEAhC4TbdB1Cjy1cUQu/PYbkNJRDW084Jhla+29jt7oJCZqqiOlgdLM7KxouVyWqhiYXSPDQBcrD8SY5z5SA60bdm3/zVc+TkmE7uvFxZcl1FpS8TsmxF1PUWZHKcsRJ2d0B91U8cYK7HcPFNGYx681nmwPx6FYysqy8nX4q5wfilzmsp68vc7ZkzRcnsCN7+QuXFzdf1yevm+NcPtg83reFpaerkp3O5cjbgRuBvcfkq0YBVm9mAO7OIsfZfRzqSmq2ZauCOTS37RgJH5hZyv4NoHyk0800QOuXRwHsu1nJPDhMuLK/aaeJfqKuItybEfxBNPwipi/fQPt3BC9kdwlTsjc11TOX7AhrbD4dVSz8DSySerF3uZ2MIv8Aik/IlnD6eaxUOV4P3XVnQYZUVUuWngdUS9oxo347D4rfUPBGG07w6ofLUkdHmzfkFoqemhpoxHBEyNgH1WNtZXpyvlnq48fE2mcNBtCKNjRbkQhpF9L21/NbmKRssYe3YrCUxyyXB0sr7Ca/lyCJzrsd36Lp6cV6UlKKSUHCUJJuhXQkoQhYAhC5cd0HULlwkvljjF3va0fxGyAmkETC5xACpp8Ua6Qsjljc4HUB2o8J/FphPTBtKHTuvtGM3TvssTis0VMwPr6qkoXs+3UVDGXHkXU2bjSfp+dxGazul+qjVLmZhNmMMrPqyN3v+Y8KhoMco8Qdlpa6kr8mjnwSXMf/ACv07FOYjidKWGN0pL2jTRc8+TT0cXF19/QxrHnFuXO3MB9kW17rH1dcZXEk3JUOsrDJO7X7VhYqVSYbJLZ04LW7leTpz5LuvodfHw46iK3PK7K1pJVzgkL6SpbUOA5oF2ki9u//AGp1PQxwtAa0baFS+RmiJZ9Zuo/ovThxTHu8XL8jLPt6aWjqg6iLybkgBKlL2Fz3Wy7hVGFvcaWYX0u1zfCn1cxdAy2x3Xojy6ID80hv1Cbe22yW0WcO9gkzOOzQPdUMm3XRNueNgdV14vvukZbIHINzfdTITYqHHoQn2O9SI1mFzc6ms4+pht7hSiqTBHkVGX7LmG/wV0Sg4d0IQtCQhcuglcwE6LH8S8d4Xw++COvmlbNUM5kNPTU5llcy9g49Bfz+RWuJXmfErjw9xpw/jZJFMXuwmrPaN/qicfa//wAqe0vk43jfHsTH+ycF4zO06tlrphSsPnbX2uno6Tj3EGO578AweJw1EUZnfY9ybhbGpa7Qu22N9df8/BEdnejuMu23b+i1o0yFTwRU1dPbHOK8Yq4za7Kd/Ijt2s2/3KRQfRlwhTMzNwhk0hGslU90rr+zjb7lqqaQOHLfa9/SD2/r/ZSAABYC3SysV5lxvRV+A4RU1dNDTmjpi30wwiJzWE2ucosQLgn3WGirJ3F36SA15Nn2BXteI0bqiqmgqY+bRVcbo5Adi0tIcD8CR8l5E6kqMPjmoZzmqsMmNJK4jR7d4pD4c3T3C5c3DJqu/F8rLxYk4a2Ft+bTtNzrI7UfPp7K6hdE0iIODXbht9CFRUglfMJXRMB2LhK4A+4vqraPD4KiGwbIC0ktka83B/hJvb8Ek0xlbe9TWyiAXdYxX98vn2U6EgajY7FUBnkp5mUtQ184kIYyRse5PQ22Pnb2SIcTfhtYaWraWwZrXO8Z/MKstNRO5VS+D7MgLm+/ZPvuW2vp2UEvEjGyRuBIILSOqlxyiQB9tD0WpQ9HIDlJ3AslOsSo59DrIMtuq0hRF72TZCezBsOc/Adymn3ugS11nBSYYnyH066qJuV27mu0JHsURq8GZyg8yDK42sT27KzWRw2pkdPGwyOsXgEk7Ba0HT20Vg6hcuhUO3XC6yCm3FZHS9ZfjzBf19gVZQC3MqYC2I9pmeuM/MOHxWhe6yj1IdJC5sf7wWcw9nA3H3gLNiVU8DYueI+EMPrpD/qDFy6gdRKw5XfMi/8AMrW9uvkELGcFzNwfjrHMDb6aPEmjFaIdBmsJWj49OmVbeduRzsrS65vlA1IVlU1Icr2yAgA+rsL9dfe6nteHtDhse6gTFsFM59S+OBjDfmTPDWjvqem3yWdxD6SeEsIaYZMWjq5gTaKiYZjftcafMq7GxdqDfZeZ8d0kNLjFFi+gp60DD66+zSSTA8+xBaT2soeK/S/UZD+q+H3xMN8s+JziEe+Xf71i8Q4i4m4rpJaE1D56OVwMlPhdCXM0IIvI+1tQOvRO1mmb2v8ATTGOClJux8ZBN2g7EK2w5slUwODixh2c9upHgXWewjERWTSMrYXxVkNhPDKQXXGmfTQg9baA3WjhnyuzEi3uuenSXa4jp4Y2egNMjRu4a+47LN8QULatrhHKyOaPVr3C4PcHwpeJcS0VBG1sry6U/VazU+58LH4jjwqHPOZ+Q9ADcqWyNTC307h2NzYXMaaVzXRg6sDrj3aVtMOr4qqlE0dyx+u2t15XUuNS9ziBrtbot1wLC+PBsxJIkmdcHXXwrrTLSSPOmoI6JvnA6OOUpqdpuSwnM3dqqqzEjT6PizHybH5K9UnlqY78L+OX0NaTY51IcbN1AKrOHmVU0DqqdoZFIAYmHU27/HRWJBzarUrFmgLu2NvgkW/aEk3TzBYJAAJJVQun9M0ZGliLn4rYtdfU7rNYbSColzPNmN3A3K0QK1Ep7MhNXKFdCYdk086JxNP2WBHkKZL7f9pcxUZztUViePY6igqsOx3DhEazCqgvDZHhjXwSghzSSRpmuPisviPHvFGKsfHTYgIDb6mE0pkeP5j+N16VjdBHiEBzxiVzWuYYjtKx31mH36diFjeG5jg9a7h+oOeJzTLRzEfvojrY/wAQ/r2CuGPVl02uWWdwjATYXiGI1RdXQTVM4dldLjFfcsP/AAabj2OitcHwGme2JtZjQpjI4t/R8OibFqOhfutzjuHz0VSyXJdj2FpEEQuCNQTe4vrb4LHyy81wc0vEkozuOQMHMbodegsR0VmMl+zpvqm8V7T8K8P0DBUU8cUj9A51QObJc+HX+5XUMVJzIHYfMc73ZRG42LPfwmKPD6ypiYHwRNc5mYODw5p9iN1PqYeY1olpOVLGQ1xYQ1rl7bjwSbx7vFMue3V7M1xZhFTVSmuoomsxGA3bM25JB3BHVp2IWeq6yvqYXNhfLSTQnJUUrYw50b/DidWHoQvSBTzVLxHM9ov9WMHfwepWb4mpcXFUI6eUhrLlt3FmnbsvLzcdy74YvVwZYy9PJlIxMeH4jVzkthnqHk6vbGTr57KU/Cq6EWqKOZv8l/wRBxJWzMdFzKgEOLDmtYEbi4KejxipBBc83HW6+XnbL3j7PHjjZ9bsxT4LXSSWZTvynq4ZQPmtngl8LwllJMGGVr3OuHEjVZyPHpMp117qPPi077+o+Vn83JrUa/Tce+qtPW15eSeZlPXLoqSaeO5sbqokxF5sHSD5pg1JdrnHzWLM8vLrPx4do9gwOoZUYJRSMI/dBp9xofwUmSJrxcWBWE4Kx+GkhfR1bzGwPzxvIOUX3H5/NbZtVE9olp5WPY7ZwNwV9HC7xj4/LNZ0l4yiy5GzM4BIll9Y31TtLcvvmuOi25rmiYyJlmixO57qcxyroXKWx2i1ESLoTYchXYsLpL9l1cOywqLMFDkGqnyC6jSMREU6LL8V4E7EIf8ASFsdW2Tm0cg0yTDUtv0D7fP3stYWJmogE0TmOvYjpuPI8jdSz3PKZTbI4ZxDPjmG8udgE9+TLHlLXxSDf/P7qRBQ01ORK6Lmuy5C5wG3Yn4lRMToK2mx79aYIKd2IvZaroppBCKgj6srCdNdiOmqj1r+I6scvFsYwvA2u/8AGw9hqal3jsPgu9+RjcZvt/LzTHpts/4uG0MdLSmoFVBTUzB6i6XltYPckAKgPGMH6Y6LBZavF526FlFCZG/FxsAPN0ql4PoZZhM/DavE5elVjlQco9oh+YV1UYbURUgiNYYo9hBRxCCMfAan5pfmZbsxnb+0nDLq99szVT8RVE7pqg4dggkOb9q7nz37hjdAfdQMTom1AEuJSYrjkg2NU8xwg+I22t8VpKSgbTRyHKM3NcWuP1suml09F6Zw4aXBA8FefPk5c/3V3w4ZO/8Aj/bzqqZUXZG6mipY2axwRsygebblO0OGS18jIonuDnHUZbWWvxSlZLUNky/Z7KXw9SsirDI9utrBcpxz29c5LjNY9lBLwK5r5Gsq3uLWM3NrOJN/wCtKLgqjiewzl0txqHagrTUQ5kuKSP6VGQeA1o/O6muaDCH9ei30Rm8mV9suzhzDoZHZKdtgbbJUuE0YaWtgYGlXDyOfJfvf5hQ53iyumd1SyYbBGfQLJbHS0MEr6d1rNJy2uDp2Up3rd4UfEIaiamNPSEsfKQx0n/qad3e4G3mysRaQ1DKyCOSN2YP1JHQjQj5i1vCsqVtrKvw2kio6eOCBuSONoa0eB+atIhstImxGyktcojCnmlUSMyE23ZCouLouk3XCVEDgmnsunbpJQRixIcxSXBNuCCBWUNPWMyVVPFMy9w2RgcAfF0ilw6lo2ltJTRQtO/LYG/grAhIcFnUNTyjuaoGIxvcwZRcDfwrN4TDwqrPTizWtOthv7qrqpDEbebgrR4lTsMUkoGVzWki1tVn5Gsqm8txa2W2rb9fF9wsWaU9Dy6uIPbbbUKwoKXKC4gX6KkoQ+ln5cmx0BKvoZi1gI1RS5XsihkYwWfLJdx8ncpyeYCOw7KFVTA2IGvW/VMSVJBv2RC62YNq5Q07Bo+5QnuLtk295c4uO5N9VzmiN8bQ0lz9tNFQtxDBpq47J+mYRYnU7pqOMk3dcklTYmWVEiIeFLj2CYjCkMVQ+xOtKZYnW7IHgdEJAQqLpcKEKshcQhAgpJQhFIKQUIUobcmHoQoIdYAYJAey87qpHPrXknVt7W6IQs1qLTCqiSsL4qiz8jbh9vUremb6TqdEIUCJtAobyboQg4E4zUWPdCFRIjAUqMIQqiQxPsQhVDrU60oQgWChCEV//2Q=="/>
          <p:cNvSpPr>
            <a:spLocks noChangeAspect="1" noChangeArrowheads="1"/>
          </p:cNvSpPr>
          <p:nvPr/>
        </p:nvSpPr>
        <p:spPr bwMode="auto">
          <a:xfrm>
            <a:off x="77788" y="-530225"/>
            <a:ext cx="1628775" cy="10858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0182" name="Picture 6" descr="http://jchutchins.net/site/wp-content/uploads/2011/04/ebook64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805" y="5486400"/>
            <a:ext cx="1371600" cy="917258"/>
          </a:xfrm>
          <a:prstGeom prst="rect">
            <a:avLst/>
          </a:prstGeom>
          <a:noFill/>
          <a:extLst>
            <a:ext uri="{909E8E84-426E-40DD-AFC4-6F175D3DCCD1}">
              <a14:hiddenFill xmlns:a14="http://schemas.microsoft.com/office/drawing/2010/main">
                <a:solidFill>
                  <a:srgbClr val="FFFFFF"/>
                </a:solidFill>
              </a14:hiddenFill>
            </a:ext>
          </a:extLst>
        </p:spPr>
      </p:pic>
      <p:pic>
        <p:nvPicPr>
          <p:cNvPr id="50184" name="Picture 8" descr="http://t1.gstatic.com/images?q=tbn:ANd9GcR3qdJdUIpWgJgJRsZLkZfRDn_5BfMXmeA9dzfooxQ9enDG68c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5486398"/>
            <a:ext cx="1054405" cy="914401"/>
          </a:xfrm>
          <a:prstGeom prst="rect">
            <a:avLst/>
          </a:prstGeom>
          <a:noFill/>
          <a:extLst>
            <a:ext uri="{909E8E84-426E-40DD-AFC4-6F175D3DCCD1}">
              <a14:hiddenFill xmlns:a14="http://schemas.microsoft.com/office/drawing/2010/main">
                <a:solidFill>
                  <a:srgbClr val="FFFFFF"/>
                </a:solidFill>
              </a14:hiddenFill>
            </a:ext>
          </a:extLst>
        </p:spPr>
      </p:pic>
      <p:pic>
        <p:nvPicPr>
          <p:cNvPr id="50186" name="Picture 10" descr="http://t3.gstatic.com/images?q=tbn:ANd9GcRrkH-0Tms34IgOerGL5fHE8hXar6e1MNtVQVMFs7G4YMn-xm154w"/>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4205" y="5486399"/>
            <a:ext cx="1233488" cy="923926"/>
          </a:xfrm>
          <a:prstGeom prst="rect">
            <a:avLst/>
          </a:prstGeom>
          <a:noFill/>
          <a:extLst>
            <a:ext uri="{909E8E84-426E-40DD-AFC4-6F175D3DCCD1}">
              <a14:hiddenFill xmlns:a14="http://schemas.microsoft.com/office/drawing/2010/main">
                <a:solidFill>
                  <a:srgbClr val="FFFFFF"/>
                </a:solidFill>
              </a14:hiddenFill>
            </a:ext>
          </a:extLst>
        </p:spPr>
      </p:pic>
      <p:pic>
        <p:nvPicPr>
          <p:cNvPr id="50188" name="Picture 12" descr="http://t1.gstatic.com/images?q=tbn:ANd9GcSFKtnVi98hbaPdl3yRhSeGDIfknoYnvP_uaRiy8JPJN7lOqWUMMQ"/>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6752" y="5486398"/>
            <a:ext cx="1348619" cy="917260"/>
          </a:xfrm>
          <a:prstGeom prst="rect">
            <a:avLst/>
          </a:prstGeom>
          <a:noFill/>
          <a:extLst>
            <a:ext uri="{909E8E84-426E-40DD-AFC4-6F175D3DCCD1}">
              <a14:hiddenFill xmlns:a14="http://schemas.microsoft.com/office/drawing/2010/main">
                <a:solidFill>
                  <a:srgbClr val="FFFFFF"/>
                </a:solidFill>
              </a14:hiddenFill>
            </a:ext>
          </a:extLst>
        </p:spPr>
      </p:pic>
      <p:pic>
        <p:nvPicPr>
          <p:cNvPr id="50192" name="Picture 16" descr="http://t0.gstatic.com/images?q=tbn:ANd9GcTeL6W8ggfb7IVpQihC98gqdCYNMDk1Ke0sJju6ewYXU12_D2tjE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82708" y="5457825"/>
            <a:ext cx="11430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50194" name="Picture 18" descr="http://t2.gstatic.com/images?q=tbn:ANd9GcQ_26oncObHa8-1qhCRG4tBYEY2CiR7aWFgH7Cz5yFip_yGLzuYFV01eG00M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05811" y="5457824"/>
            <a:ext cx="1295399" cy="970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28861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67543B32-DCE7-441E-9AFC-BB7E013224DC}" type="slidenum">
              <a:rPr lang="en-US" smtClean="0">
                <a:solidFill>
                  <a:srgbClr val="000000"/>
                </a:solidFill>
              </a:rPr>
              <a:pPr>
                <a:defRPr/>
              </a:pPr>
              <a:t>11</a:t>
            </a:fld>
            <a:endParaRPr lang="en-US">
              <a:solidFill>
                <a:srgbClr val="000000"/>
              </a:solidFill>
            </a:endParaRPr>
          </a:p>
        </p:txBody>
      </p:sp>
      <p:sp>
        <p:nvSpPr>
          <p:cNvPr id="5" name="Rectangle 4"/>
          <p:cNvSpPr/>
          <p:nvPr/>
        </p:nvSpPr>
        <p:spPr>
          <a:xfrm>
            <a:off x="304800" y="1011972"/>
            <a:ext cx="8458200" cy="4154984"/>
          </a:xfrm>
          <a:prstGeom prst="rect">
            <a:avLst/>
          </a:prstGeom>
        </p:spPr>
        <p:txBody>
          <a:bodyPr wrap="square">
            <a:spAutoFit/>
          </a:bodyPr>
          <a:lstStyle/>
          <a:p>
            <a:r>
              <a:rPr lang="en-US" sz="2400" b="1" dirty="0">
                <a:solidFill>
                  <a:schemeClr val="accent6">
                    <a:lumMod val="75000"/>
                  </a:schemeClr>
                </a:solidFill>
              </a:rPr>
              <a:t>IBM IS BETTING BIG ON </a:t>
            </a:r>
            <a:r>
              <a:rPr lang="en-US" sz="2400" b="1" dirty="0" smtClean="0">
                <a:solidFill>
                  <a:schemeClr val="accent6">
                    <a:lumMod val="75000"/>
                  </a:schemeClr>
                </a:solidFill>
              </a:rPr>
              <a:t>ANALYTICS ...   </a:t>
            </a:r>
            <a:endParaRPr lang="en-US" sz="2400" dirty="0">
              <a:solidFill>
                <a:schemeClr val="accent6">
                  <a:lumMod val="75000"/>
                </a:schemeClr>
              </a:solidFill>
            </a:endParaRPr>
          </a:p>
          <a:p>
            <a:r>
              <a:rPr lang="en-US" sz="2000" b="1" dirty="0"/>
              <a:t> </a:t>
            </a:r>
            <a:endParaRPr lang="en-US" sz="2000" dirty="0"/>
          </a:p>
          <a:p>
            <a:pPr marL="285750" indent="-285750">
              <a:buFont typeface="Arial" pitchFamily="34" charset="0"/>
              <a:buChar char="•"/>
            </a:pPr>
            <a:r>
              <a:rPr lang="en-US" sz="2000" u="sng" dirty="0" smtClean="0"/>
              <a:t>I</a:t>
            </a:r>
            <a:r>
              <a:rPr lang="en-US" sz="2000" dirty="0" smtClean="0"/>
              <a:t>BM sees strong growth </a:t>
            </a:r>
            <a:r>
              <a:rPr lang="en-US" sz="2000" dirty="0"/>
              <a:t>in its business analytics initiatives.  Most recently in 2010, IBM's business </a:t>
            </a:r>
            <a:r>
              <a:rPr lang="en-US" sz="2000" b="1" dirty="0"/>
              <a:t>analytics revenue </a:t>
            </a:r>
            <a:r>
              <a:rPr lang="en-US" sz="2000" b="1" dirty="0" smtClean="0"/>
              <a:t>grew at </a:t>
            </a:r>
            <a:r>
              <a:rPr lang="en-US" sz="2000" b="1" dirty="0"/>
              <a:t>19%</a:t>
            </a:r>
            <a:r>
              <a:rPr lang="en-US" sz="2000" dirty="0"/>
              <a:t> during </a:t>
            </a:r>
            <a:r>
              <a:rPr lang="en-US" sz="2000" dirty="0" smtClean="0"/>
              <a:t>fourth-quarter. </a:t>
            </a:r>
            <a:endParaRPr lang="en-US" sz="2000" dirty="0" smtClean="0"/>
          </a:p>
          <a:p>
            <a:pPr marL="285750" indent="-285750">
              <a:buFont typeface="Arial" pitchFamily="34" charset="0"/>
              <a:buChar char="•"/>
            </a:pPr>
            <a:r>
              <a:rPr lang="en-US" sz="2000" dirty="0" smtClean="0"/>
              <a:t>In </a:t>
            </a:r>
            <a:r>
              <a:rPr lang="en-US" sz="2000" dirty="0"/>
              <a:t>the last </a:t>
            </a:r>
            <a:r>
              <a:rPr lang="en-US" sz="2000" dirty="0" smtClean="0"/>
              <a:t>48 months, </a:t>
            </a:r>
            <a:r>
              <a:rPr lang="en-US" sz="2000" dirty="0"/>
              <a:t>IBM has invested more than </a:t>
            </a:r>
            <a:r>
              <a:rPr lang="en-US" sz="2000" b="1" dirty="0"/>
              <a:t>$14 billion in 24+ acquisitions to expand </a:t>
            </a:r>
            <a:r>
              <a:rPr lang="en-US" sz="2000" b="1" dirty="0" smtClean="0"/>
              <a:t>its analytics </a:t>
            </a:r>
            <a:r>
              <a:rPr lang="en-US" sz="2000" b="1" dirty="0"/>
              <a:t>capabilities. </a:t>
            </a:r>
            <a:endParaRPr lang="en-US" sz="2000" b="1" dirty="0" smtClean="0"/>
          </a:p>
          <a:p>
            <a:pPr marL="285750" indent="-285750">
              <a:buFont typeface="Arial" pitchFamily="34" charset="0"/>
              <a:buChar char="•"/>
            </a:pPr>
            <a:r>
              <a:rPr lang="en-US" sz="2000" dirty="0" smtClean="0"/>
              <a:t>As </a:t>
            </a:r>
            <a:r>
              <a:rPr lang="en-US" sz="2000" dirty="0"/>
              <a:t>part of IBM's Business Analytics and Optimization service line, </a:t>
            </a:r>
            <a:r>
              <a:rPr lang="en-US" sz="2000" dirty="0" smtClean="0"/>
              <a:t>there are more than </a:t>
            </a:r>
            <a:r>
              <a:rPr lang="en-US" sz="2000" b="1" dirty="0" smtClean="0"/>
              <a:t>8,000 </a:t>
            </a:r>
            <a:r>
              <a:rPr lang="en-US" sz="2000" b="1" dirty="0" err="1" smtClean="0"/>
              <a:t>dedicatd</a:t>
            </a:r>
            <a:r>
              <a:rPr lang="en-US" sz="2000" b="1" dirty="0" smtClean="0"/>
              <a:t> analytical </a:t>
            </a:r>
            <a:r>
              <a:rPr lang="en-US" sz="2000" b="1" dirty="0"/>
              <a:t>business </a:t>
            </a:r>
            <a:r>
              <a:rPr lang="en-US" sz="2000" b="1" dirty="0" smtClean="0"/>
              <a:t>consultants</a:t>
            </a:r>
            <a:endParaRPr lang="en-US" sz="2000" dirty="0" smtClean="0"/>
          </a:p>
          <a:p>
            <a:pPr marL="285750" indent="-285750">
              <a:buFont typeface="Arial" pitchFamily="34" charset="0"/>
              <a:buChar char="•"/>
            </a:pPr>
            <a:r>
              <a:rPr lang="en-US" sz="2000" dirty="0" smtClean="0"/>
              <a:t>More </a:t>
            </a:r>
            <a:r>
              <a:rPr lang="en-US" sz="2000" dirty="0"/>
              <a:t>than </a:t>
            </a:r>
            <a:r>
              <a:rPr lang="en-US" sz="2000" b="1" dirty="0"/>
              <a:t>200 IBM mathematicians focus exclusively on analytics</a:t>
            </a:r>
            <a:r>
              <a:rPr lang="en-US" sz="2000" dirty="0"/>
              <a:t>. </a:t>
            </a:r>
            <a:endParaRPr lang="en-US" sz="2000" dirty="0" smtClean="0"/>
          </a:p>
          <a:p>
            <a:pPr marL="285750" indent="-285750">
              <a:buFont typeface="Arial" pitchFamily="34" charset="0"/>
              <a:buChar char="•"/>
            </a:pPr>
            <a:r>
              <a:rPr lang="en-US" sz="2000" dirty="0" smtClean="0"/>
              <a:t>To </a:t>
            </a:r>
            <a:r>
              <a:rPr lang="en-US" sz="2000" dirty="0"/>
              <a:t>date, IBM has received nearly </a:t>
            </a:r>
            <a:r>
              <a:rPr lang="en-US" sz="2000" b="1" dirty="0"/>
              <a:t>500 analytics patents</a:t>
            </a:r>
            <a:r>
              <a:rPr lang="en-US" sz="2000" dirty="0"/>
              <a:t>.   </a:t>
            </a:r>
            <a:endParaRPr lang="en-US" sz="2000" dirty="0" smtClean="0"/>
          </a:p>
          <a:p>
            <a:pPr marL="285750" indent="-285750">
              <a:buFont typeface="Arial" pitchFamily="34" charset="0"/>
              <a:buChar char="•"/>
            </a:pPr>
            <a:r>
              <a:rPr lang="en-US" sz="2000" dirty="0" smtClean="0"/>
              <a:t>The </a:t>
            </a:r>
            <a:r>
              <a:rPr lang="en-US" sz="2000" dirty="0" smtClean="0"/>
              <a:t>Company's </a:t>
            </a:r>
            <a:r>
              <a:rPr lang="en-US" sz="2000" dirty="0"/>
              <a:t>2015 roadmap </a:t>
            </a:r>
            <a:r>
              <a:rPr lang="en-US" sz="2000" dirty="0" smtClean="0"/>
              <a:t>projects</a:t>
            </a:r>
            <a:r>
              <a:rPr lang="en-US" sz="2000" u="sng" dirty="0" smtClean="0"/>
              <a:t> </a:t>
            </a:r>
            <a:r>
              <a:rPr lang="en-US" sz="2000" b="1" u="sng" dirty="0"/>
              <a:t>$16 billion in business analytics and optimization revenue by 2015</a:t>
            </a:r>
            <a:r>
              <a:rPr lang="en-US" sz="2000" u="sng" dirty="0"/>
              <a:t>.</a:t>
            </a:r>
            <a:r>
              <a:rPr lang="en-US" sz="2000" dirty="0"/>
              <a:t> </a:t>
            </a:r>
          </a:p>
        </p:txBody>
      </p:sp>
      <p:pic>
        <p:nvPicPr>
          <p:cNvPr id="6" name="Picture 17" descr="icon-Cogn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4800600"/>
            <a:ext cx="2043987"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8330515"/>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7"/>
          <p:cNvGrpSpPr>
            <a:grpSpLocks/>
          </p:cNvGrpSpPr>
          <p:nvPr/>
        </p:nvGrpSpPr>
        <p:grpSpPr bwMode="auto">
          <a:xfrm>
            <a:off x="423863" y="1597025"/>
            <a:ext cx="8380412" cy="4041775"/>
            <a:chOff x="423996" y="973010"/>
            <a:chExt cx="8380589" cy="3029376"/>
          </a:xfrm>
        </p:grpSpPr>
        <p:pic>
          <p:nvPicPr>
            <p:cNvPr id="18451" name="Picture 18" descr="newspaper-headline.png"/>
            <p:cNvPicPr>
              <a:picLocks noChangeAspect="1"/>
            </p:cNvPicPr>
            <p:nvPr/>
          </p:nvPicPr>
          <p:blipFill>
            <a:blip r:embed="rId3" cstate="print"/>
            <a:srcRect/>
            <a:stretch>
              <a:fillRect/>
            </a:stretch>
          </p:blipFill>
          <p:spPr bwMode="auto">
            <a:xfrm rot="-206850">
              <a:off x="475428" y="973010"/>
              <a:ext cx="8229600" cy="3029376"/>
            </a:xfrm>
            <a:prstGeom prst="rect">
              <a:avLst/>
            </a:prstGeom>
            <a:noFill/>
            <a:ln w="9525">
              <a:noFill/>
              <a:miter lim="800000"/>
              <a:headEnd/>
              <a:tailEnd/>
            </a:ln>
          </p:spPr>
        </p:pic>
        <p:cxnSp>
          <p:nvCxnSpPr>
            <p:cNvPr id="29" name="Straight Connector 28"/>
            <p:cNvCxnSpPr/>
            <p:nvPr/>
          </p:nvCxnSpPr>
          <p:spPr>
            <a:xfrm rot="21393150">
              <a:off x="673238" y="1713101"/>
              <a:ext cx="7863054" cy="0"/>
            </a:xfrm>
            <a:prstGeom prst="line">
              <a:avLst/>
            </a:prstGeom>
            <a:ln w="63500" cmpd="thinThick">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8453" name="Title 6"/>
            <p:cNvSpPr txBox="1">
              <a:spLocks/>
            </p:cNvSpPr>
            <p:nvPr/>
          </p:nvSpPr>
          <p:spPr bwMode="auto">
            <a:xfrm rot="-206850">
              <a:off x="471622" y="1763696"/>
              <a:ext cx="8332963" cy="797037"/>
            </a:xfrm>
            <a:prstGeom prst="rect">
              <a:avLst/>
            </a:prstGeom>
            <a:noFill/>
            <a:ln w="9525">
              <a:noFill/>
              <a:miter lim="800000"/>
              <a:headEnd/>
              <a:tailEnd/>
            </a:ln>
          </p:spPr>
          <p:txBody>
            <a:bodyPr/>
            <a:lstStyle/>
            <a:p>
              <a:pPr algn="ctr" eaLnBrk="0" fontAlgn="base" hangingPunct="0">
                <a:lnSpc>
                  <a:spcPts val="4800"/>
                </a:lnSpc>
                <a:spcBef>
                  <a:spcPct val="0"/>
                </a:spcBef>
                <a:spcAft>
                  <a:spcPct val="0"/>
                </a:spcAft>
              </a:pPr>
              <a:r>
                <a:rPr lang="en-US" sz="4400">
                  <a:solidFill>
                    <a:srgbClr val="7889FB"/>
                  </a:solidFill>
                  <a:latin typeface="HelveticaNeueHeavyCond"/>
                  <a:cs typeface="Arial" charset="0"/>
                </a:rPr>
                <a:t>IBM acquires SPSS Inc, </a:t>
              </a:r>
              <a:br>
                <a:rPr lang="en-US" sz="4400">
                  <a:solidFill>
                    <a:srgbClr val="7889FB"/>
                  </a:solidFill>
                  <a:latin typeface="HelveticaNeueHeavyCond"/>
                  <a:cs typeface="Arial" charset="0"/>
                </a:rPr>
              </a:br>
              <a:r>
                <a:rPr lang="en-US" sz="4400">
                  <a:solidFill>
                    <a:srgbClr val="7889FB"/>
                  </a:solidFill>
                  <a:latin typeface="HelveticaNeueHeavyCond"/>
                  <a:cs typeface="Arial" charset="0"/>
                </a:rPr>
                <a:t>a leader in predictive analytics and statistics, </a:t>
              </a:r>
              <a:br>
                <a:rPr lang="en-US" sz="4400">
                  <a:solidFill>
                    <a:srgbClr val="7889FB"/>
                  </a:solidFill>
                  <a:latin typeface="HelveticaNeueHeavyCond"/>
                  <a:cs typeface="Arial" charset="0"/>
                </a:rPr>
              </a:br>
              <a:r>
                <a:rPr lang="en-US" sz="4400">
                  <a:solidFill>
                    <a:srgbClr val="7889FB"/>
                  </a:solidFill>
                  <a:latin typeface="HelveticaNeueHeavyCond"/>
                  <a:cs typeface="Arial" charset="0"/>
                </a:rPr>
                <a:t>for $1.2B</a:t>
              </a:r>
              <a:endParaRPr lang="en-US" sz="3200">
                <a:solidFill>
                  <a:srgbClr val="7889FB"/>
                </a:solidFill>
                <a:latin typeface="HelveticaNeueHeavyCond"/>
                <a:cs typeface="Arial" charset="0"/>
              </a:endParaRPr>
            </a:p>
          </p:txBody>
        </p:sp>
        <p:sp>
          <p:nvSpPr>
            <p:cNvPr id="20" name="Title 6"/>
            <p:cNvSpPr txBox="1">
              <a:spLocks/>
            </p:cNvSpPr>
            <p:nvPr/>
          </p:nvSpPr>
          <p:spPr>
            <a:xfrm rot="21393150">
              <a:off x="423996" y="1185995"/>
              <a:ext cx="8332963" cy="797204"/>
            </a:xfrm>
            <a:prstGeom prst="rect">
              <a:avLst/>
            </a:prstGeom>
          </p:spPr>
          <p:txBody>
            <a:bodyPr/>
            <a:lstStyle/>
            <a:p>
              <a:pPr algn="ctr" eaLnBrk="0" fontAlgn="base" hangingPunct="0">
                <a:lnSpc>
                  <a:spcPct val="90000"/>
                </a:lnSpc>
                <a:spcBef>
                  <a:spcPct val="0"/>
                </a:spcBef>
                <a:spcAft>
                  <a:spcPct val="0"/>
                </a:spcAft>
                <a:defRPr/>
              </a:pPr>
              <a:r>
                <a:rPr lang="en-US" sz="2600" b="1" kern="0" dirty="0">
                  <a:solidFill>
                    <a:srgbClr val="7889FB"/>
                  </a:solidFill>
                  <a:latin typeface="Times New Roman" pitchFamily="18" charset="0"/>
                  <a:cs typeface="Times New Roman" pitchFamily="18" charset="0"/>
                </a:rPr>
                <a:t>July 28, 2009</a:t>
              </a:r>
            </a:p>
          </p:txBody>
        </p:sp>
      </p:grpSp>
      <p:sp>
        <p:nvSpPr>
          <p:cNvPr id="24" name="AutoShape 10"/>
          <p:cNvSpPr>
            <a:spLocks noChangeArrowheads="1"/>
          </p:cNvSpPr>
          <p:nvPr/>
        </p:nvSpPr>
        <p:spPr bwMode="invGray">
          <a:xfrm>
            <a:off x="3619099" y="3445050"/>
            <a:ext cx="4523875" cy="1867389"/>
          </a:xfrm>
          <a:prstGeom prst="roundRect">
            <a:avLst/>
          </a:prstGeom>
          <a:solidFill>
            <a:srgbClr val="C00000"/>
          </a:solidFill>
          <a:ln w="9525">
            <a:noFill/>
            <a:miter lim="800000"/>
            <a:headEnd/>
            <a:tailEnd/>
          </a:ln>
          <a:scene3d>
            <a:camera prst="orthographicFront"/>
            <a:lightRig rig="threePt" dir="t"/>
          </a:scene3d>
          <a:sp3d>
            <a:bevelT/>
          </a:sp3d>
        </p:spPr>
        <p:txBody>
          <a:bodyPr wrap="none" anchor="ctr"/>
          <a:lstStyle/>
          <a:p>
            <a:pPr algn="r" eaLnBrk="0" fontAlgn="base" hangingPunct="0">
              <a:lnSpc>
                <a:spcPct val="90000"/>
              </a:lnSpc>
              <a:spcBef>
                <a:spcPct val="0"/>
              </a:spcBef>
              <a:spcAft>
                <a:spcPct val="0"/>
              </a:spcAft>
              <a:defRPr/>
            </a:pPr>
            <a:endParaRPr lang="en-CA" sz="1600" b="1" dirty="0">
              <a:solidFill>
                <a:srgbClr val="7889FB"/>
              </a:solidFill>
              <a:ea typeface="MS PGothic" pitchFamily="34" charset="-128"/>
              <a:cs typeface="Arial" charset="0"/>
            </a:endParaRPr>
          </a:p>
        </p:txBody>
      </p:sp>
      <p:sp>
        <p:nvSpPr>
          <p:cNvPr id="25" name="AutoShape 10"/>
          <p:cNvSpPr>
            <a:spLocks noChangeArrowheads="1"/>
          </p:cNvSpPr>
          <p:nvPr/>
        </p:nvSpPr>
        <p:spPr bwMode="auto">
          <a:xfrm>
            <a:off x="3695700" y="3727450"/>
            <a:ext cx="4375150" cy="728663"/>
          </a:xfrm>
          <a:prstGeom prst="rect">
            <a:avLst/>
          </a:prstGeom>
          <a:noFill/>
          <a:ln w="9525">
            <a:noFill/>
            <a:miter lim="800000"/>
            <a:headEnd/>
            <a:tailEnd/>
          </a:ln>
        </p:spPr>
        <p:txBody>
          <a:bodyPr/>
          <a:lstStyle/>
          <a:p>
            <a:pPr algn="ctr" eaLnBrk="0" fontAlgn="base" hangingPunct="0">
              <a:lnSpc>
                <a:spcPct val="110000"/>
              </a:lnSpc>
              <a:spcBef>
                <a:spcPct val="0"/>
              </a:spcBef>
              <a:spcAft>
                <a:spcPts val="200"/>
              </a:spcAft>
              <a:buClr>
                <a:srgbClr val="EE1A24"/>
              </a:buClr>
              <a:buSzPct val="100000"/>
            </a:pPr>
            <a:r>
              <a:rPr lang="en-GB" sz="2000" b="1">
                <a:solidFill>
                  <a:srgbClr val="FFFFFF"/>
                </a:solidFill>
                <a:cs typeface="Arial" charset="0"/>
              </a:rPr>
              <a:t>With one mission in mind --</a:t>
            </a:r>
          </a:p>
          <a:p>
            <a:pPr algn="ctr" eaLnBrk="0" fontAlgn="base" hangingPunct="0">
              <a:lnSpc>
                <a:spcPct val="110000"/>
              </a:lnSpc>
              <a:spcBef>
                <a:spcPct val="0"/>
              </a:spcBef>
              <a:spcAft>
                <a:spcPts val="200"/>
              </a:spcAft>
              <a:buClr>
                <a:srgbClr val="EE1A24"/>
              </a:buClr>
              <a:buSzPct val="100000"/>
            </a:pPr>
            <a:r>
              <a:rPr lang="en-GB" sz="2000" b="1">
                <a:solidFill>
                  <a:srgbClr val="FFFFFF"/>
                </a:solidFill>
                <a:cs typeface="Arial" charset="0"/>
              </a:rPr>
              <a:t>Drive optimal outcomes through predictive analytics !</a:t>
            </a:r>
          </a:p>
          <a:p>
            <a:pPr algn="ctr" eaLnBrk="0" fontAlgn="base" hangingPunct="0">
              <a:lnSpc>
                <a:spcPct val="110000"/>
              </a:lnSpc>
              <a:spcBef>
                <a:spcPct val="0"/>
              </a:spcBef>
              <a:spcAft>
                <a:spcPts val="200"/>
              </a:spcAft>
              <a:buClr>
                <a:srgbClr val="EE1A24"/>
              </a:buClr>
              <a:buSzPct val="100000"/>
            </a:pPr>
            <a:endParaRPr lang="en-US" sz="2000">
              <a:solidFill>
                <a:srgbClr val="FFFFFF"/>
              </a:solidFill>
              <a:cs typeface="Arial" charset="0"/>
            </a:endParaRPr>
          </a:p>
        </p:txBody>
      </p:sp>
      <p:sp>
        <p:nvSpPr>
          <p:cNvPr id="21" name="AutoShape 10"/>
          <p:cNvSpPr>
            <a:spLocks noChangeArrowheads="1"/>
          </p:cNvSpPr>
          <p:nvPr/>
        </p:nvSpPr>
        <p:spPr bwMode="invGray">
          <a:xfrm>
            <a:off x="591321" y="2053701"/>
            <a:ext cx="2127766" cy="777292"/>
          </a:xfrm>
          <a:prstGeom prst="roundRect">
            <a:avLst/>
          </a:prstGeom>
          <a:solidFill>
            <a:schemeClr val="accent2"/>
          </a:solidFill>
          <a:ln w="9525">
            <a:noFill/>
            <a:miter lim="800000"/>
            <a:headEnd/>
            <a:tailEnd/>
          </a:ln>
          <a:effectLst/>
          <a:scene3d>
            <a:camera prst="orthographicFront"/>
            <a:lightRig rig="threePt" dir="t"/>
          </a:scene3d>
          <a:sp3d>
            <a:bevelT/>
          </a:sp3d>
        </p:spPr>
        <p:txBody>
          <a:bodyPr wrap="none" anchor="ctr"/>
          <a:lstStyle/>
          <a:p>
            <a:pPr algn="ctr" eaLnBrk="0" fontAlgn="base" hangingPunct="0">
              <a:lnSpc>
                <a:spcPct val="90000"/>
              </a:lnSpc>
              <a:spcBef>
                <a:spcPct val="0"/>
              </a:spcBef>
              <a:spcAft>
                <a:spcPct val="0"/>
              </a:spcAft>
              <a:defRPr/>
            </a:pPr>
            <a:endParaRPr lang="en-CA" sz="1600" b="1" dirty="0">
              <a:solidFill>
                <a:srgbClr val="7889FB"/>
              </a:solidFill>
              <a:ea typeface="MS PGothic" pitchFamily="34" charset="-128"/>
              <a:cs typeface="Arial" charset="0"/>
            </a:endParaRPr>
          </a:p>
        </p:txBody>
      </p:sp>
      <p:sp>
        <p:nvSpPr>
          <p:cNvPr id="22" name="AutoShape 10"/>
          <p:cNvSpPr>
            <a:spLocks noChangeArrowheads="1"/>
          </p:cNvSpPr>
          <p:nvPr/>
        </p:nvSpPr>
        <p:spPr bwMode="invGray">
          <a:xfrm>
            <a:off x="1028202" y="3123015"/>
            <a:ext cx="2107665" cy="777292"/>
          </a:xfrm>
          <a:prstGeom prst="roundRect">
            <a:avLst/>
          </a:prstGeom>
          <a:solidFill>
            <a:srgbClr val="FFC000"/>
          </a:solidFill>
          <a:ln w="9525">
            <a:noFill/>
            <a:miter lim="800000"/>
            <a:headEnd/>
            <a:tailEnd/>
          </a:ln>
          <a:effectLst/>
          <a:scene3d>
            <a:camera prst="orthographicFront"/>
            <a:lightRig rig="threePt" dir="t"/>
          </a:scene3d>
          <a:sp3d>
            <a:bevelT/>
          </a:sp3d>
        </p:spPr>
        <p:txBody>
          <a:bodyPr wrap="none" anchor="ctr"/>
          <a:lstStyle/>
          <a:p>
            <a:pPr algn="ctr" eaLnBrk="0" fontAlgn="base" hangingPunct="0">
              <a:lnSpc>
                <a:spcPct val="90000"/>
              </a:lnSpc>
              <a:spcBef>
                <a:spcPct val="0"/>
              </a:spcBef>
              <a:spcAft>
                <a:spcPct val="0"/>
              </a:spcAft>
              <a:defRPr/>
            </a:pPr>
            <a:endParaRPr lang="en-CA" sz="1600" b="1" dirty="0">
              <a:solidFill>
                <a:srgbClr val="7889FB"/>
              </a:solidFill>
              <a:ea typeface="MS PGothic" pitchFamily="34" charset="-128"/>
              <a:cs typeface="Arial" charset="0"/>
            </a:endParaRPr>
          </a:p>
        </p:txBody>
      </p:sp>
      <p:sp>
        <p:nvSpPr>
          <p:cNvPr id="23" name="AutoShape 10"/>
          <p:cNvSpPr>
            <a:spLocks noChangeArrowheads="1"/>
          </p:cNvSpPr>
          <p:nvPr/>
        </p:nvSpPr>
        <p:spPr bwMode="invGray">
          <a:xfrm>
            <a:off x="3417246" y="1229086"/>
            <a:ext cx="3331760" cy="1836919"/>
          </a:xfrm>
          <a:prstGeom prst="roundRect">
            <a:avLst/>
          </a:prstGeom>
          <a:solidFill>
            <a:srgbClr val="00B050"/>
          </a:solidFill>
          <a:ln w="9525">
            <a:noFill/>
            <a:miter lim="800000"/>
            <a:headEnd/>
            <a:tailEnd/>
          </a:ln>
          <a:effectLst/>
          <a:scene3d>
            <a:camera prst="orthographicFront"/>
            <a:lightRig rig="threePt" dir="t"/>
          </a:scene3d>
          <a:sp3d>
            <a:bevelT/>
          </a:sp3d>
        </p:spPr>
        <p:txBody>
          <a:bodyPr wrap="none" anchor="ctr"/>
          <a:lstStyle/>
          <a:p>
            <a:pPr algn="r" eaLnBrk="0" fontAlgn="base" hangingPunct="0">
              <a:lnSpc>
                <a:spcPct val="90000"/>
              </a:lnSpc>
              <a:spcBef>
                <a:spcPct val="0"/>
              </a:spcBef>
              <a:spcAft>
                <a:spcPct val="0"/>
              </a:spcAft>
              <a:defRPr/>
            </a:pPr>
            <a:endParaRPr lang="en-CA" sz="1600" b="1" dirty="0">
              <a:solidFill>
                <a:srgbClr val="7889FB"/>
              </a:solidFill>
              <a:ea typeface="MS PGothic" pitchFamily="34" charset="-128"/>
              <a:cs typeface="Arial" charset="0"/>
            </a:endParaRPr>
          </a:p>
        </p:txBody>
      </p:sp>
      <p:sp>
        <p:nvSpPr>
          <p:cNvPr id="26" name="AutoShape 12"/>
          <p:cNvSpPr>
            <a:spLocks noChangeArrowheads="1"/>
          </p:cNvSpPr>
          <p:nvPr/>
        </p:nvSpPr>
        <p:spPr bwMode="auto">
          <a:xfrm>
            <a:off x="568325" y="2138363"/>
            <a:ext cx="2174875" cy="585787"/>
          </a:xfrm>
          <a:prstGeom prst="rect">
            <a:avLst/>
          </a:prstGeom>
          <a:noFill/>
          <a:ln w="9525">
            <a:noFill/>
            <a:miter lim="800000"/>
            <a:headEnd/>
            <a:tailEnd/>
          </a:ln>
        </p:spPr>
        <p:txBody>
          <a:bodyPr/>
          <a:lstStyle/>
          <a:p>
            <a:pPr algn="ctr" fontAlgn="base">
              <a:lnSpc>
                <a:spcPct val="90000"/>
              </a:lnSpc>
              <a:spcBef>
                <a:spcPct val="0"/>
              </a:spcBef>
              <a:spcAft>
                <a:spcPts val="200"/>
              </a:spcAft>
            </a:pPr>
            <a:r>
              <a:rPr lang="en-GB" sz="2000" b="1">
                <a:solidFill>
                  <a:srgbClr val="FFFFFF"/>
                </a:solidFill>
                <a:cs typeface="Arial" charset="0"/>
              </a:rPr>
              <a:t>40+ year heritage</a:t>
            </a:r>
            <a:endParaRPr lang="en-US" sz="2000" b="1">
              <a:solidFill>
                <a:srgbClr val="FFFFFF"/>
              </a:solidFill>
              <a:cs typeface="Arial" charset="0"/>
            </a:endParaRPr>
          </a:p>
        </p:txBody>
      </p:sp>
      <p:sp>
        <p:nvSpPr>
          <p:cNvPr id="27" name="AutoShape 13"/>
          <p:cNvSpPr>
            <a:spLocks noChangeArrowheads="1"/>
          </p:cNvSpPr>
          <p:nvPr/>
        </p:nvSpPr>
        <p:spPr bwMode="auto">
          <a:xfrm>
            <a:off x="3449638" y="1322388"/>
            <a:ext cx="3222625" cy="493712"/>
          </a:xfrm>
          <a:prstGeom prst="rect">
            <a:avLst/>
          </a:prstGeom>
          <a:noFill/>
          <a:ln w="9525">
            <a:noFill/>
            <a:miter lim="800000"/>
            <a:headEnd/>
            <a:tailEnd/>
          </a:ln>
        </p:spPr>
        <p:txBody>
          <a:bodyPr/>
          <a:lstStyle/>
          <a:p>
            <a:pPr algn="ctr" eaLnBrk="0" fontAlgn="base" hangingPunct="0">
              <a:lnSpc>
                <a:spcPct val="110000"/>
              </a:lnSpc>
              <a:spcBef>
                <a:spcPct val="0"/>
              </a:spcBef>
              <a:spcAft>
                <a:spcPts val="200"/>
              </a:spcAft>
              <a:buClr>
                <a:srgbClr val="EE1A24"/>
              </a:buClr>
              <a:buSzPct val="100000"/>
            </a:pPr>
            <a:r>
              <a:rPr lang="en-GB" sz="2200" b="1">
                <a:solidFill>
                  <a:srgbClr val="000000"/>
                </a:solidFill>
                <a:cs typeface="Arial" charset="0"/>
              </a:rPr>
              <a:t>Drove creation of Predictive Analytics Market</a:t>
            </a:r>
            <a:endParaRPr lang="en-US" sz="1500">
              <a:solidFill>
                <a:srgbClr val="000000"/>
              </a:solidFill>
              <a:cs typeface="Arial" charset="0"/>
            </a:endParaRPr>
          </a:p>
        </p:txBody>
      </p:sp>
      <p:sp>
        <p:nvSpPr>
          <p:cNvPr id="28" name="AutoShape 14"/>
          <p:cNvSpPr>
            <a:spLocks noChangeArrowheads="1"/>
          </p:cNvSpPr>
          <p:nvPr/>
        </p:nvSpPr>
        <p:spPr bwMode="auto">
          <a:xfrm>
            <a:off x="1062038" y="3117850"/>
            <a:ext cx="2039937" cy="587375"/>
          </a:xfrm>
          <a:prstGeom prst="rect">
            <a:avLst/>
          </a:prstGeom>
          <a:noFill/>
          <a:ln w="9525">
            <a:noFill/>
            <a:miter lim="800000"/>
            <a:headEnd/>
            <a:tailEnd/>
          </a:ln>
        </p:spPr>
        <p:txBody>
          <a:bodyPr/>
          <a:lstStyle/>
          <a:p>
            <a:pPr algn="ctr" fontAlgn="base">
              <a:lnSpc>
                <a:spcPct val="90000"/>
              </a:lnSpc>
              <a:spcBef>
                <a:spcPct val="0"/>
              </a:spcBef>
              <a:spcAft>
                <a:spcPts val="200"/>
              </a:spcAft>
            </a:pPr>
            <a:r>
              <a:rPr lang="en-GB" sz="2200" b="1">
                <a:solidFill>
                  <a:srgbClr val="7889FB"/>
                </a:solidFill>
                <a:cs typeface="Arial" charset="0"/>
              </a:rPr>
              <a:t>1,300 employees</a:t>
            </a:r>
          </a:p>
        </p:txBody>
      </p:sp>
      <p:sp>
        <p:nvSpPr>
          <p:cNvPr id="17" name="AutoShape 13"/>
          <p:cNvSpPr>
            <a:spLocks noChangeArrowheads="1"/>
          </p:cNvSpPr>
          <p:nvPr/>
        </p:nvSpPr>
        <p:spPr bwMode="auto">
          <a:xfrm>
            <a:off x="3478213" y="2432050"/>
            <a:ext cx="3222625" cy="493713"/>
          </a:xfrm>
          <a:prstGeom prst="rect">
            <a:avLst/>
          </a:prstGeom>
          <a:noFill/>
          <a:ln w="9525">
            <a:noFill/>
            <a:miter lim="800000"/>
            <a:headEnd/>
            <a:tailEnd/>
          </a:ln>
        </p:spPr>
        <p:txBody>
          <a:bodyPr/>
          <a:lstStyle/>
          <a:p>
            <a:pPr marL="0" lvl="1" algn="ctr" eaLnBrk="0" fontAlgn="base" hangingPunct="0">
              <a:lnSpc>
                <a:spcPct val="110000"/>
              </a:lnSpc>
              <a:spcBef>
                <a:spcPct val="0"/>
              </a:spcBef>
              <a:spcAft>
                <a:spcPts val="200"/>
              </a:spcAft>
              <a:buClr>
                <a:srgbClr val="EE1A24"/>
              </a:buClr>
              <a:buSzPct val="100000"/>
            </a:pPr>
            <a:r>
              <a:rPr lang="en-GB" sz="1600">
                <a:solidFill>
                  <a:srgbClr val="000000"/>
                </a:solidFill>
                <a:cs typeface="Arial" charset="0"/>
              </a:rPr>
              <a:t>(Now a critical part of IBM’s Business Analytics Family</a:t>
            </a:r>
            <a:r>
              <a:rPr lang="en-GB" sz="1500">
                <a:solidFill>
                  <a:srgbClr val="000000"/>
                </a:solidFill>
                <a:cs typeface="Arial" charset="0"/>
              </a:rPr>
              <a:t>)</a:t>
            </a:r>
            <a:endParaRPr lang="en-US" sz="1500">
              <a:solidFill>
                <a:srgbClr val="000000"/>
              </a:solidFill>
              <a:cs typeface="Arial" charset="0"/>
            </a:endParaRPr>
          </a:p>
        </p:txBody>
      </p:sp>
    </p:spTree>
    <p:extLst>
      <p:ext uri="{BB962C8B-B14F-4D97-AF65-F5344CB8AC3E}">
        <p14:creationId xmlns:p14="http://schemas.microsoft.com/office/powerpoint/2010/main" val="18378446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xit" presetSubtype="0" fill="hold" nodeType="clickEffect">
                                  <p:stCondLst>
                                    <p:cond delay="0"/>
                                  </p:stCondLst>
                                  <p:childTnLst>
                                    <p:anim calcmode="lin" valueType="num">
                                      <p:cBhvr>
                                        <p:cTn id="6" dur="1000"/>
                                        <p:tgtEl>
                                          <p:spTgt spid="2"/>
                                        </p:tgtEl>
                                        <p:attrNameLst>
                                          <p:attrName>ppt_w</p:attrName>
                                        </p:attrNameLst>
                                      </p:cBhvr>
                                      <p:tavLst>
                                        <p:tav tm="0">
                                          <p:val>
                                            <p:strVal val="ppt_w"/>
                                          </p:val>
                                        </p:tav>
                                        <p:tav tm="100000">
                                          <p:val>
                                            <p:fltVal val="0"/>
                                          </p:val>
                                        </p:tav>
                                      </p:tavLst>
                                    </p:anim>
                                    <p:anim calcmode="lin" valueType="num">
                                      <p:cBhvr>
                                        <p:cTn id="7" dur="1000"/>
                                        <p:tgtEl>
                                          <p:spTgt spid="2"/>
                                        </p:tgtEl>
                                        <p:attrNameLst>
                                          <p:attrName>ppt_h</p:attrName>
                                        </p:attrNameLst>
                                      </p:cBhvr>
                                      <p:tavLst>
                                        <p:tav tm="0">
                                          <p:val>
                                            <p:strVal val="ppt_h"/>
                                          </p:val>
                                        </p:tav>
                                        <p:tav tm="100000">
                                          <p:val>
                                            <p:fltVal val="0"/>
                                          </p:val>
                                        </p:tav>
                                      </p:tavLst>
                                    </p:anim>
                                    <p:animEffect transition="out" filter="fade">
                                      <p:cBhvr>
                                        <p:cTn id="8" dur="1000"/>
                                        <p:tgtEl>
                                          <p:spTgt spid="2"/>
                                        </p:tgtEl>
                                      </p:cBhvr>
                                    </p:animEffect>
                                    <p:set>
                                      <p:cBhvr>
                                        <p:cTn id="9" dur="1" fill="hold">
                                          <p:stCondLst>
                                            <p:cond delay="999"/>
                                          </p:stCondLst>
                                        </p:cTn>
                                        <p:tgtEl>
                                          <p:spTgt spid="2"/>
                                        </p:tgtEl>
                                        <p:attrNameLst>
                                          <p:attrName>style.visibility</p:attrName>
                                        </p:attrNameLst>
                                      </p:cBhvr>
                                      <p:to>
                                        <p:strVal val="hidden"/>
                                      </p:to>
                                    </p:set>
                                  </p:childTnLst>
                                </p:cTn>
                              </p:par>
                              <p:par>
                                <p:cTn id="10" presetID="56" presetClass="path" presetSubtype="0" accel="50000" decel="50000" fill="hold" nodeType="withEffect">
                                  <p:stCondLst>
                                    <p:cond delay="0"/>
                                  </p:stCondLst>
                                  <p:childTnLst>
                                    <p:animMotion origin="layout" path="M -3.88889E-6 -7.04138E-7 L -0.08576 -0.34342 " pathEditMode="relative" rAng="0" ptsTypes="AA">
                                      <p:cBhvr>
                                        <p:cTn id="11" dur="1000" fill="hold"/>
                                        <p:tgtEl>
                                          <p:spTgt spid="2"/>
                                        </p:tgtEl>
                                        <p:attrNameLst>
                                          <p:attrName>ppt_x</p:attrName>
                                          <p:attrName>ppt_y</p:attrName>
                                        </p:attrNameLst>
                                      </p:cBhvr>
                                      <p:rCtr x="-4288" y="-17171"/>
                                    </p:animMotion>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0"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304800" y="657225"/>
            <a:ext cx="8440738" cy="490538"/>
          </a:xfrm>
        </p:spPr>
        <p:txBody>
          <a:bodyPr/>
          <a:lstStyle/>
          <a:p>
            <a:pPr>
              <a:defRPr/>
            </a:pPr>
            <a:r>
              <a:rPr lang="en-US" sz="2400" b="1" dirty="0" smtClean="0">
                <a:solidFill>
                  <a:schemeClr val="accent2">
                    <a:lumMod val="75000"/>
                  </a:schemeClr>
                </a:solidFill>
              </a:rPr>
              <a:t>IBM SPSS Academic Facts</a:t>
            </a:r>
          </a:p>
        </p:txBody>
      </p:sp>
      <p:sp>
        <p:nvSpPr>
          <p:cNvPr id="4099" name="Content Placeholder 2"/>
          <p:cNvSpPr>
            <a:spLocks noGrp="1"/>
          </p:cNvSpPr>
          <p:nvPr>
            <p:ph idx="1"/>
          </p:nvPr>
        </p:nvSpPr>
        <p:spPr>
          <a:xfrm>
            <a:off x="381000" y="1201738"/>
            <a:ext cx="6718300" cy="4894262"/>
          </a:xfrm>
        </p:spPr>
        <p:txBody>
          <a:bodyPr/>
          <a:lstStyle/>
          <a:p>
            <a:pPr marL="0" lvl="2" indent="0">
              <a:buFontTx/>
              <a:buNone/>
              <a:defRPr/>
            </a:pPr>
            <a:r>
              <a:rPr lang="en-US" sz="2400" b="1" i="1" dirty="0" smtClean="0">
                <a:latin typeface="+mj-lt"/>
              </a:rPr>
              <a:t>Over the past 3 years IBM SPSS academic customers represented</a:t>
            </a:r>
            <a:r>
              <a:rPr lang="en-US" sz="2400" dirty="0" smtClean="0">
                <a:latin typeface="+mj-lt"/>
              </a:rPr>
              <a:t>:</a:t>
            </a:r>
          </a:p>
          <a:p>
            <a:pPr marL="457200" lvl="2" indent="1588">
              <a:buFontTx/>
              <a:buNone/>
              <a:defRPr/>
            </a:pPr>
            <a:endParaRPr lang="en-US" sz="200" dirty="0" smtClean="0">
              <a:latin typeface="+mj-lt"/>
            </a:endParaRPr>
          </a:p>
          <a:p>
            <a:pPr marL="685800" lvl="3" indent="-165100">
              <a:buClrTx/>
              <a:buFont typeface="Arial" pitchFamily="34" charset="0"/>
              <a:buChar char="•"/>
              <a:defRPr/>
            </a:pPr>
            <a:r>
              <a:rPr lang="en-US" sz="2000" dirty="0" smtClean="0">
                <a:solidFill>
                  <a:schemeClr val="tx1"/>
                </a:solidFill>
                <a:latin typeface="+mj-lt"/>
              </a:rPr>
              <a:t>80% of all colleges and universities</a:t>
            </a:r>
          </a:p>
          <a:p>
            <a:pPr marL="685800" lvl="3" indent="-165100">
              <a:buClrTx/>
              <a:buFont typeface="Arial" pitchFamily="34" charset="0"/>
              <a:buChar char="•"/>
              <a:defRPr/>
            </a:pPr>
            <a:r>
              <a:rPr lang="en-US" sz="2000" dirty="0" smtClean="0">
                <a:solidFill>
                  <a:schemeClr val="tx1"/>
                </a:solidFill>
                <a:latin typeface="+mj-lt"/>
              </a:rPr>
              <a:t>100% of Ivy League Schools</a:t>
            </a:r>
          </a:p>
          <a:p>
            <a:pPr marL="685800" lvl="3" indent="-165100">
              <a:buClrTx/>
              <a:buFont typeface="Arial" pitchFamily="34" charset="0"/>
              <a:buChar char="•"/>
              <a:defRPr/>
            </a:pPr>
            <a:r>
              <a:rPr lang="en-US" sz="2000" dirty="0" smtClean="0">
                <a:solidFill>
                  <a:schemeClr val="tx1"/>
                </a:solidFill>
                <a:latin typeface="+mj-lt"/>
              </a:rPr>
              <a:t>All 25 of Forbes 2009 America’s Top Best Colleges</a:t>
            </a:r>
          </a:p>
          <a:p>
            <a:pPr marL="685800" lvl="3" indent="-165100">
              <a:buClrTx/>
              <a:buFont typeface="Arial" pitchFamily="34" charset="0"/>
              <a:buChar char="•"/>
              <a:defRPr/>
            </a:pPr>
            <a:r>
              <a:rPr lang="en-US" sz="2000" dirty="0" smtClean="0">
                <a:solidFill>
                  <a:schemeClr val="tx1"/>
                </a:solidFill>
                <a:latin typeface="+mj-lt"/>
              </a:rPr>
              <a:t>97% of Forbes 2009 America’s 100 Best Public Colleges</a:t>
            </a:r>
          </a:p>
          <a:p>
            <a:pPr marL="685800" lvl="3" indent="-165100">
              <a:buClrTx/>
              <a:buFont typeface="Arial" pitchFamily="34" charset="0"/>
              <a:buChar char="•"/>
              <a:defRPr/>
            </a:pPr>
            <a:r>
              <a:rPr lang="en-US" sz="2000" dirty="0" smtClean="0">
                <a:solidFill>
                  <a:schemeClr val="tx1"/>
                </a:solidFill>
                <a:latin typeface="+mj-lt"/>
              </a:rPr>
              <a:t>95% of Forbes 2009 America’s 100 Best Private Colleges</a:t>
            </a:r>
          </a:p>
          <a:p>
            <a:pPr marL="685800" lvl="3" indent="-165100">
              <a:buClrTx/>
              <a:buFont typeface="Arial" pitchFamily="34" charset="0"/>
              <a:buChar char="•"/>
              <a:defRPr/>
            </a:pPr>
            <a:r>
              <a:rPr lang="en-US" sz="2000" dirty="0" smtClean="0">
                <a:solidFill>
                  <a:schemeClr val="tx1"/>
                </a:solidFill>
                <a:latin typeface="+mj-lt"/>
              </a:rPr>
              <a:t>9 out of the Top 10 Online Colleges</a:t>
            </a:r>
            <a:endParaRPr lang="en-US" dirty="0" smtClean="0">
              <a:solidFill>
                <a:schemeClr val="tx1"/>
              </a:solidFill>
              <a:latin typeface="+mj-lt"/>
            </a:endParaRPr>
          </a:p>
          <a:p>
            <a:pPr>
              <a:buFontTx/>
              <a:buNone/>
              <a:defRPr/>
            </a:pPr>
            <a:endParaRPr lang="en-US" sz="1800" dirty="0" smtClean="0">
              <a:latin typeface="+mj-lt"/>
            </a:endParaRPr>
          </a:p>
          <a:p>
            <a:pPr lvl="4">
              <a:defRPr/>
            </a:pPr>
            <a:endParaRPr lang="en-US" sz="1200" dirty="0" smtClean="0">
              <a:solidFill>
                <a:schemeClr val="tx1"/>
              </a:solidFill>
              <a:latin typeface="+mj-lt"/>
            </a:endParaRPr>
          </a:p>
          <a:p>
            <a:pPr lvl="1">
              <a:defRPr/>
            </a:pPr>
            <a:endParaRPr lang="en-US" dirty="0" smtClean="0">
              <a:latin typeface="+mj-lt"/>
            </a:endParaRPr>
          </a:p>
          <a:p>
            <a:pPr>
              <a:buFontTx/>
              <a:buNone/>
              <a:defRPr/>
            </a:pPr>
            <a:endParaRPr lang="en-US" sz="1800" dirty="0" smtClean="0">
              <a:latin typeface="+mj-lt"/>
            </a:endParaRPr>
          </a:p>
        </p:txBody>
      </p:sp>
      <p:sp>
        <p:nvSpPr>
          <p:cNvPr id="20483" name="Slide Number Placeholder 3"/>
          <p:cNvSpPr>
            <a:spLocks noGrp="1"/>
          </p:cNvSpPr>
          <p:nvPr>
            <p:ph type="sldNum" sz="quarter" idx="11"/>
          </p:nvPr>
        </p:nvSpPr>
        <p:spPr bwMode="auto">
          <a:xfrm>
            <a:off x="549275" y="6537325"/>
            <a:ext cx="1004888" cy="184150"/>
          </a:xfrm>
          <a:noFill/>
        </p:spPr>
        <p:txBody>
          <a:bodyPr/>
          <a:lstStyle/>
          <a:p>
            <a:fld id="{5CCDD24F-1902-4FE2-B840-CF219042437A}" type="slidenum">
              <a:rPr lang="en-US">
                <a:solidFill>
                  <a:srgbClr val="000000"/>
                </a:solidFill>
              </a:rPr>
              <a:pPr/>
              <a:t>13</a:t>
            </a:fld>
            <a:endParaRPr lang="en-US">
              <a:solidFill>
                <a:srgbClr val="000000"/>
              </a:solidFill>
            </a:endParaRPr>
          </a:p>
        </p:txBody>
      </p:sp>
      <p:sp>
        <p:nvSpPr>
          <p:cNvPr id="11269" name="TextBox 6"/>
          <p:cNvSpPr txBox="1">
            <a:spLocks noChangeArrowheads="1"/>
          </p:cNvSpPr>
          <p:nvPr/>
        </p:nvSpPr>
        <p:spPr bwMode="auto">
          <a:xfrm>
            <a:off x="-76200" y="6419850"/>
            <a:ext cx="7670800" cy="341313"/>
          </a:xfrm>
          <a:prstGeom prst="rect">
            <a:avLst/>
          </a:prstGeom>
          <a:noFill/>
          <a:ln w="9525">
            <a:noFill/>
            <a:miter lim="800000"/>
            <a:headEnd/>
            <a:tailEnd/>
          </a:ln>
        </p:spPr>
        <p:txBody>
          <a:bodyPr>
            <a:spAutoFit/>
          </a:bodyPr>
          <a:lstStyle/>
          <a:p>
            <a:pPr lvl="1" fontAlgn="base">
              <a:lnSpc>
                <a:spcPct val="90000"/>
              </a:lnSpc>
              <a:spcBef>
                <a:spcPct val="0"/>
              </a:spcBef>
              <a:spcAft>
                <a:spcPct val="0"/>
              </a:spcAft>
              <a:defRPr/>
            </a:pPr>
            <a:r>
              <a:rPr lang="en-US" sz="900" dirty="0">
                <a:solidFill>
                  <a:srgbClr val="000000">
                    <a:lumMod val="50000"/>
                    <a:lumOff val="50000"/>
                  </a:srgbClr>
                </a:solidFill>
                <a:cs typeface="Arial" charset="0"/>
              </a:rPr>
              <a:t>*Source: </a:t>
            </a:r>
            <a:r>
              <a:rPr lang="en-US" sz="900" dirty="0">
                <a:solidFill>
                  <a:srgbClr val="000000">
                    <a:lumMod val="50000"/>
                    <a:lumOff val="50000"/>
                  </a:srgbClr>
                </a:solidFill>
                <a:cs typeface="Arial" pitchFamily="34" charset="0"/>
              </a:rPr>
              <a:t>Carnegie Foundation for the Advancement of Teaching,  Carnegie Classifications Data File, June 19, 2009.</a:t>
            </a:r>
          </a:p>
          <a:p>
            <a:pPr lvl="1" fontAlgn="base">
              <a:lnSpc>
                <a:spcPct val="90000"/>
              </a:lnSpc>
              <a:spcBef>
                <a:spcPct val="0"/>
              </a:spcBef>
              <a:spcAft>
                <a:spcPct val="0"/>
              </a:spcAft>
              <a:defRPr/>
            </a:pPr>
            <a:r>
              <a:rPr lang="en-US" sz="900" dirty="0">
                <a:solidFill>
                  <a:srgbClr val="000000">
                    <a:lumMod val="50000"/>
                    <a:lumOff val="50000"/>
                  </a:srgbClr>
                </a:solidFill>
                <a:cs typeface="Arial" pitchFamily="34" charset="0"/>
              </a:rPr>
              <a:t>**Source: American Association of Community Colleges</a:t>
            </a:r>
          </a:p>
        </p:txBody>
      </p:sp>
      <p:pic>
        <p:nvPicPr>
          <p:cNvPr id="20485" name="Picture 4" descr="http://images.forbes.com/media/lists/94/2009/indexPic.gif">
            <a:hlinkClick r:id="rId3"/>
          </p:cNvPr>
          <p:cNvPicPr>
            <a:picLocks noChangeAspect="1" noChangeArrowheads="1"/>
          </p:cNvPicPr>
          <p:nvPr/>
        </p:nvPicPr>
        <p:blipFill>
          <a:blip r:embed="rId4" cstate="print"/>
          <a:srcRect/>
          <a:stretch>
            <a:fillRect/>
          </a:stretch>
        </p:blipFill>
        <p:spPr bwMode="auto">
          <a:xfrm>
            <a:off x="7310438" y="2298700"/>
            <a:ext cx="1619250" cy="952500"/>
          </a:xfrm>
          <a:prstGeom prst="rect">
            <a:avLst/>
          </a:prstGeom>
          <a:noFill/>
          <a:ln w="9525">
            <a:noFill/>
            <a:miter lim="800000"/>
            <a:headEnd/>
            <a:tailEnd/>
          </a:ln>
        </p:spPr>
      </p:pic>
      <p:pic>
        <p:nvPicPr>
          <p:cNvPr id="20486" name="Picture 5"/>
          <p:cNvPicPr>
            <a:picLocks noChangeAspect="1" noChangeArrowheads="1"/>
          </p:cNvPicPr>
          <p:nvPr/>
        </p:nvPicPr>
        <p:blipFill>
          <a:blip r:embed="rId5" cstate="print"/>
          <a:srcRect l="13811" t="28828" r="69781" b="43964"/>
          <a:stretch>
            <a:fillRect/>
          </a:stretch>
        </p:blipFill>
        <p:spPr bwMode="auto">
          <a:xfrm>
            <a:off x="7558088" y="3403600"/>
            <a:ext cx="1103312" cy="1054100"/>
          </a:xfrm>
          <a:prstGeom prst="rect">
            <a:avLst/>
          </a:prstGeom>
          <a:noFill/>
          <a:ln w="9525">
            <a:noFill/>
            <a:miter lim="800000"/>
            <a:headEnd/>
            <a:tailEnd/>
          </a:ln>
        </p:spPr>
      </p:pic>
      <p:pic>
        <p:nvPicPr>
          <p:cNvPr id="20487" name="Picture 16"/>
          <p:cNvPicPr>
            <a:picLocks noChangeAspect="1" noChangeArrowheads="1"/>
          </p:cNvPicPr>
          <p:nvPr/>
        </p:nvPicPr>
        <p:blipFill>
          <a:blip r:embed="rId6" cstate="print"/>
          <a:srcRect/>
          <a:stretch>
            <a:fillRect/>
          </a:stretch>
        </p:blipFill>
        <p:spPr bwMode="auto">
          <a:xfrm>
            <a:off x="3567113" y="5362575"/>
            <a:ext cx="379412" cy="454025"/>
          </a:xfrm>
          <a:prstGeom prst="rect">
            <a:avLst/>
          </a:prstGeom>
          <a:noFill/>
          <a:ln w="9525" algn="ctr">
            <a:noFill/>
            <a:miter lim="800000"/>
            <a:headEnd/>
            <a:tailEnd/>
          </a:ln>
        </p:spPr>
      </p:pic>
      <p:pic>
        <p:nvPicPr>
          <p:cNvPr id="20488" name="Picture 18"/>
          <p:cNvPicPr>
            <a:picLocks noChangeAspect="1" noChangeArrowheads="1"/>
          </p:cNvPicPr>
          <p:nvPr/>
        </p:nvPicPr>
        <p:blipFill>
          <a:blip r:embed="rId7" cstate="print">
            <a:clrChange>
              <a:clrFrom>
                <a:srgbClr val="F7F7F7"/>
              </a:clrFrom>
              <a:clrTo>
                <a:srgbClr val="F7F7F7">
                  <a:alpha val="0"/>
                </a:srgbClr>
              </a:clrTo>
            </a:clrChange>
          </a:blip>
          <a:srcRect l="17967" r="20856"/>
          <a:stretch>
            <a:fillRect/>
          </a:stretch>
        </p:blipFill>
        <p:spPr bwMode="auto">
          <a:xfrm>
            <a:off x="2320925" y="5308600"/>
            <a:ext cx="509588" cy="628650"/>
          </a:xfrm>
          <a:prstGeom prst="rect">
            <a:avLst/>
          </a:prstGeom>
          <a:noFill/>
          <a:ln w="9525" algn="ctr">
            <a:noFill/>
            <a:miter lim="800000"/>
            <a:headEnd/>
            <a:tailEnd/>
          </a:ln>
        </p:spPr>
      </p:pic>
      <p:pic>
        <p:nvPicPr>
          <p:cNvPr id="20489" name="Picture 19"/>
          <p:cNvPicPr>
            <a:picLocks noChangeAspect="1" noChangeArrowheads="1"/>
          </p:cNvPicPr>
          <p:nvPr/>
        </p:nvPicPr>
        <p:blipFill>
          <a:blip r:embed="rId8" cstate="print"/>
          <a:srcRect/>
          <a:stretch>
            <a:fillRect/>
          </a:stretch>
        </p:blipFill>
        <p:spPr bwMode="auto">
          <a:xfrm>
            <a:off x="1720850" y="5394325"/>
            <a:ext cx="519113" cy="393700"/>
          </a:xfrm>
          <a:prstGeom prst="rect">
            <a:avLst/>
          </a:prstGeom>
          <a:noFill/>
          <a:ln w="9525" algn="ctr">
            <a:noFill/>
            <a:miter lim="800000"/>
            <a:headEnd/>
            <a:tailEnd/>
          </a:ln>
        </p:spPr>
      </p:pic>
      <p:pic>
        <p:nvPicPr>
          <p:cNvPr id="20490" name="Picture 23"/>
          <p:cNvPicPr>
            <a:picLocks noChangeAspect="1" noChangeArrowheads="1"/>
          </p:cNvPicPr>
          <p:nvPr/>
        </p:nvPicPr>
        <p:blipFill>
          <a:blip r:embed="rId9" cstate="print"/>
          <a:srcRect/>
          <a:stretch>
            <a:fillRect/>
          </a:stretch>
        </p:blipFill>
        <p:spPr bwMode="auto">
          <a:xfrm>
            <a:off x="4029075" y="5394325"/>
            <a:ext cx="542925" cy="457200"/>
          </a:xfrm>
          <a:prstGeom prst="rect">
            <a:avLst/>
          </a:prstGeom>
          <a:noFill/>
          <a:ln w="9525" algn="ctr">
            <a:noFill/>
            <a:miter lim="800000"/>
            <a:headEnd/>
            <a:tailEnd/>
          </a:ln>
        </p:spPr>
      </p:pic>
      <p:pic>
        <p:nvPicPr>
          <p:cNvPr id="20491" name="Picture 9"/>
          <p:cNvPicPr>
            <a:picLocks noChangeAspect="1" noChangeArrowheads="1"/>
          </p:cNvPicPr>
          <p:nvPr/>
        </p:nvPicPr>
        <p:blipFill>
          <a:blip r:embed="rId10" cstate="print"/>
          <a:srcRect/>
          <a:stretch>
            <a:fillRect/>
          </a:stretch>
        </p:blipFill>
        <p:spPr bwMode="auto">
          <a:xfrm>
            <a:off x="2922588" y="5330825"/>
            <a:ext cx="552450" cy="544513"/>
          </a:xfrm>
          <a:prstGeom prst="rect">
            <a:avLst/>
          </a:prstGeom>
          <a:noFill/>
          <a:ln w="9525" algn="ctr">
            <a:noFill/>
            <a:miter lim="800000"/>
            <a:headEnd/>
            <a:tailEnd/>
          </a:ln>
        </p:spPr>
      </p:pic>
      <p:pic>
        <p:nvPicPr>
          <p:cNvPr id="20492" name="Picture 6" descr="UC University of California, It starts here">
            <a:hlinkClick r:id="rId11"/>
          </p:cNvPr>
          <p:cNvPicPr>
            <a:picLocks noChangeAspect="1" noChangeArrowheads="1"/>
          </p:cNvPicPr>
          <p:nvPr/>
        </p:nvPicPr>
        <p:blipFill>
          <a:blip r:embed="rId12" cstate="print"/>
          <a:srcRect l="2293" t="16751" r="62061" b="13242"/>
          <a:stretch>
            <a:fillRect/>
          </a:stretch>
        </p:blipFill>
        <p:spPr bwMode="auto">
          <a:xfrm>
            <a:off x="5784850" y="5641975"/>
            <a:ext cx="646113" cy="144463"/>
          </a:xfrm>
          <a:prstGeom prst="rect">
            <a:avLst/>
          </a:prstGeom>
          <a:noFill/>
          <a:ln w="9525">
            <a:noFill/>
            <a:miter lim="800000"/>
            <a:headEnd/>
            <a:tailEnd/>
          </a:ln>
        </p:spPr>
      </p:pic>
      <p:pic>
        <p:nvPicPr>
          <p:cNvPr id="20493" name="Picture 8" descr="http://www3.babson.edu/images/headerlogo.gif">
            <a:hlinkClick r:id="rId13"/>
          </p:cNvPr>
          <p:cNvPicPr>
            <a:picLocks noChangeAspect="1" noChangeArrowheads="1"/>
          </p:cNvPicPr>
          <p:nvPr/>
        </p:nvPicPr>
        <p:blipFill>
          <a:blip r:embed="rId14" cstate="print"/>
          <a:srcRect l="8334" t="6636" r="45219" b="13730"/>
          <a:stretch>
            <a:fillRect/>
          </a:stretch>
        </p:blipFill>
        <p:spPr bwMode="auto">
          <a:xfrm>
            <a:off x="4637088" y="5389563"/>
            <a:ext cx="468312" cy="373062"/>
          </a:xfrm>
          <a:prstGeom prst="rect">
            <a:avLst/>
          </a:prstGeom>
          <a:noFill/>
          <a:ln w="9525">
            <a:noFill/>
            <a:miter lim="800000"/>
            <a:headEnd/>
            <a:tailEnd/>
          </a:ln>
        </p:spPr>
      </p:pic>
      <p:pic>
        <p:nvPicPr>
          <p:cNvPr id="20494" name="Picture 10" descr="http://www.vanderbilt.edu/assets/i/VanderbiltUniversity.jpg">
            <a:hlinkClick r:id="rId15"/>
          </p:cNvPr>
          <p:cNvPicPr>
            <a:picLocks noChangeAspect="1" noChangeArrowheads="1"/>
          </p:cNvPicPr>
          <p:nvPr/>
        </p:nvPicPr>
        <p:blipFill>
          <a:blip r:embed="rId16" cstate="print"/>
          <a:srcRect r="87277" b="1418"/>
          <a:stretch>
            <a:fillRect/>
          </a:stretch>
        </p:blipFill>
        <p:spPr bwMode="auto">
          <a:xfrm>
            <a:off x="5214938" y="5376863"/>
            <a:ext cx="439737" cy="409575"/>
          </a:xfrm>
          <a:prstGeom prst="rect">
            <a:avLst/>
          </a:prstGeom>
          <a:noFill/>
          <a:ln w="9525">
            <a:noFill/>
            <a:miter lim="800000"/>
            <a:headEnd/>
            <a:tailEnd/>
          </a:ln>
        </p:spPr>
      </p:pic>
      <p:sp>
        <p:nvSpPr>
          <p:cNvPr id="20495" name="TextBox 13"/>
          <p:cNvSpPr txBox="1">
            <a:spLocks noChangeArrowheads="1"/>
          </p:cNvSpPr>
          <p:nvPr/>
        </p:nvSpPr>
        <p:spPr bwMode="auto">
          <a:xfrm>
            <a:off x="4765675" y="5726113"/>
            <a:ext cx="587020" cy="189283"/>
          </a:xfrm>
          <a:prstGeom prst="rect">
            <a:avLst/>
          </a:prstGeom>
          <a:noFill/>
          <a:ln w="9525">
            <a:noFill/>
            <a:miter lim="800000"/>
            <a:headEnd/>
            <a:tailEnd/>
          </a:ln>
        </p:spPr>
        <p:txBody>
          <a:bodyPr wrap="none">
            <a:spAutoFit/>
          </a:bodyPr>
          <a:lstStyle/>
          <a:p>
            <a:pPr fontAlgn="base">
              <a:lnSpc>
                <a:spcPct val="90000"/>
              </a:lnSpc>
              <a:spcBef>
                <a:spcPct val="0"/>
              </a:spcBef>
              <a:spcAft>
                <a:spcPct val="0"/>
              </a:spcAft>
            </a:pPr>
            <a:r>
              <a:rPr lang="en-US" sz="700">
                <a:solidFill>
                  <a:srgbClr val="7889FB"/>
                </a:solidFill>
                <a:cs typeface="Arial" charset="0"/>
              </a:rPr>
              <a:t>Vanderbilt</a:t>
            </a:r>
          </a:p>
        </p:txBody>
      </p:sp>
      <p:pic>
        <p:nvPicPr>
          <p:cNvPr id="20496" name="Picture 12" descr="The University of Manchester, established in 1824.">
            <a:hlinkClick r:id="rId17"/>
          </p:cNvPr>
          <p:cNvPicPr>
            <a:picLocks noChangeAspect="1" noChangeArrowheads="1"/>
          </p:cNvPicPr>
          <p:nvPr/>
        </p:nvPicPr>
        <p:blipFill>
          <a:blip r:embed="rId18" cstate="print"/>
          <a:srcRect/>
          <a:stretch>
            <a:fillRect/>
          </a:stretch>
        </p:blipFill>
        <p:spPr bwMode="auto">
          <a:xfrm>
            <a:off x="5770563" y="5383213"/>
            <a:ext cx="652462" cy="222250"/>
          </a:xfrm>
          <a:prstGeom prst="rect">
            <a:avLst/>
          </a:prstGeom>
          <a:noFill/>
          <a:ln w="9525">
            <a:noFill/>
            <a:miter lim="800000"/>
            <a:headEnd/>
            <a:tailEnd/>
          </a:ln>
        </p:spPr>
      </p:pic>
      <p:pic>
        <p:nvPicPr>
          <p:cNvPr id="20497" name="Picture 16" descr="The University of Texas at Austin wordmark"/>
          <p:cNvPicPr>
            <a:picLocks noChangeAspect="1" noChangeArrowheads="1"/>
          </p:cNvPicPr>
          <p:nvPr/>
        </p:nvPicPr>
        <p:blipFill>
          <a:blip r:embed="rId19" cstate="print"/>
          <a:srcRect/>
          <a:stretch>
            <a:fillRect/>
          </a:stretch>
        </p:blipFill>
        <p:spPr bwMode="auto">
          <a:xfrm>
            <a:off x="6472238" y="5407025"/>
            <a:ext cx="903287" cy="411163"/>
          </a:xfrm>
          <a:prstGeom prst="rect">
            <a:avLst/>
          </a:prstGeom>
          <a:noFill/>
          <a:ln w="9525">
            <a:noFill/>
            <a:miter lim="800000"/>
            <a:headEnd/>
            <a:tailEnd/>
          </a:ln>
        </p:spPr>
      </p:pic>
      <p:pic>
        <p:nvPicPr>
          <p:cNvPr id="20498" name="Picture 13" descr="CAMBRIDGE"/>
          <p:cNvPicPr>
            <a:picLocks noChangeAspect="1" noChangeArrowheads="1"/>
          </p:cNvPicPr>
          <p:nvPr/>
        </p:nvPicPr>
        <p:blipFill>
          <a:blip r:embed="rId20" cstate="print"/>
          <a:srcRect/>
          <a:stretch>
            <a:fillRect/>
          </a:stretch>
        </p:blipFill>
        <p:spPr bwMode="auto">
          <a:xfrm>
            <a:off x="3506533" y="5959475"/>
            <a:ext cx="1141413" cy="265113"/>
          </a:xfrm>
          <a:prstGeom prst="rect">
            <a:avLst/>
          </a:prstGeom>
          <a:noFill/>
          <a:ln w="9525">
            <a:noFill/>
            <a:miter lim="800000"/>
            <a:headEnd/>
            <a:tailEnd/>
          </a:ln>
        </p:spPr>
      </p:pic>
      <p:pic>
        <p:nvPicPr>
          <p:cNvPr id="20499" name="Picture 17" descr="Harvard Medical School History"/>
          <p:cNvPicPr>
            <a:picLocks noChangeAspect="1" noChangeArrowheads="1"/>
          </p:cNvPicPr>
          <p:nvPr/>
        </p:nvPicPr>
        <p:blipFill>
          <a:blip r:embed="rId21" cstate="print"/>
          <a:srcRect l="40800"/>
          <a:stretch>
            <a:fillRect/>
          </a:stretch>
        </p:blipFill>
        <p:spPr bwMode="auto">
          <a:xfrm>
            <a:off x="4779708" y="5943600"/>
            <a:ext cx="1524000" cy="288925"/>
          </a:xfrm>
          <a:prstGeom prst="rect">
            <a:avLst/>
          </a:prstGeom>
          <a:noFill/>
          <a:ln w="9525">
            <a:noFill/>
            <a:miter lim="800000"/>
            <a:headEnd/>
            <a:tailEnd/>
          </a:ln>
        </p:spPr>
      </p:pic>
      <p:pic>
        <p:nvPicPr>
          <p:cNvPr id="20500" name="Picture 18" descr="The University of Chicago. For a text version of the web site, go to text.uchicago.edu."/>
          <p:cNvPicPr>
            <a:picLocks noChangeAspect="1" noChangeArrowheads="1"/>
          </p:cNvPicPr>
          <p:nvPr/>
        </p:nvPicPr>
        <p:blipFill>
          <a:blip r:embed="rId22" cstate="print"/>
          <a:srcRect/>
          <a:stretch>
            <a:fillRect/>
          </a:stretch>
        </p:blipFill>
        <p:spPr bwMode="auto">
          <a:xfrm>
            <a:off x="1752600" y="5959475"/>
            <a:ext cx="1590675" cy="280988"/>
          </a:xfrm>
          <a:prstGeom prst="rect">
            <a:avLst/>
          </a:prstGeom>
          <a:noFill/>
          <a:ln w="9525">
            <a:noFill/>
            <a:miter lim="800000"/>
            <a:headEnd/>
            <a:tailEnd/>
          </a:ln>
        </p:spPr>
      </p:pic>
      <p:pic>
        <p:nvPicPr>
          <p:cNvPr id="20501" name="Picture 16" descr="STANFORD"/>
          <p:cNvPicPr>
            <a:picLocks noChangeAspect="1" noChangeArrowheads="1"/>
          </p:cNvPicPr>
          <p:nvPr/>
        </p:nvPicPr>
        <p:blipFill>
          <a:blip r:embed="rId23" cstate="print"/>
          <a:srcRect r="53595"/>
          <a:stretch>
            <a:fillRect/>
          </a:stretch>
        </p:blipFill>
        <p:spPr bwMode="auto">
          <a:xfrm>
            <a:off x="7180008" y="6001851"/>
            <a:ext cx="838200" cy="222737"/>
          </a:xfrm>
          <a:prstGeom prst="rect">
            <a:avLst/>
          </a:prstGeom>
          <a:noFill/>
          <a:ln w="9525">
            <a:noFill/>
            <a:miter lim="800000"/>
            <a:headEnd/>
            <a:tailEnd/>
          </a:ln>
        </p:spPr>
      </p:pic>
      <p:pic>
        <p:nvPicPr>
          <p:cNvPr id="20502" name="Picture 3"/>
          <p:cNvPicPr>
            <a:picLocks noChangeAspect="1" noChangeArrowheads="1"/>
          </p:cNvPicPr>
          <p:nvPr/>
        </p:nvPicPr>
        <p:blipFill>
          <a:blip r:embed="rId24" cstate="print"/>
          <a:srcRect/>
          <a:stretch>
            <a:fillRect/>
          </a:stretch>
        </p:blipFill>
        <p:spPr bwMode="auto">
          <a:xfrm>
            <a:off x="7467600" y="5334000"/>
            <a:ext cx="504825" cy="609600"/>
          </a:xfrm>
          <a:prstGeom prst="rect">
            <a:avLst/>
          </a:prstGeom>
          <a:noFill/>
          <a:ln w="9525">
            <a:noFill/>
            <a:miter lim="800000"/>
            <a:headEnd/>
            <a:tailEnd/>
          </a:ln>
        </p:spPr>
      </p:pic>
      <p:pic>
        <p:nvPicPr>
          <p:cNvPr id="20503" name="Picture 4"/>
          <p:cNvPicPr>
            <a:picLocks noChangeAspect="1" noChangeArrowheads="1"/>
          </p:cNvPicPr>
          <p:nvPr/>
        </p:nvPicPr>
        <p:blipFill>
          <a:blip r:embed="rId25" cstate="print"/>
          <a:srcRect/>
          <a:stretch>
            <a:fillRect/>
          </a:stretch>
        </p:blipFill>
        <p:spPr bwMode="auto">
          <a:xfrm>
            <a:off x="1066800" y="5867400"/>
            <a:ext cx="547688" cy="457200"/>
          </a:xfrm>
          <a:prstGeom prst="rect">
            <a:avLst/>
          </a:prstGeom>
          <a:noFill/>
          <a:ln w="9525">
            <a:noFill/>
            <a:miter lim="800000"/>
            <a:headEnd/>
            <a:tailEnd/>
          </a:ln>
        </p:spPr>
      </p:pic>
      <p:pic>
        <p:nvPicPr>
          <p:cNvPr id="20504" name="Picture 5"/>
          <p:cNvPicPr>
            <a:picLocks noChangeAspect="1" noChangeArrowheads="1"/>
          </p:cNvPicPr>
          <p:nvPr/>
        </p:nvPicPr>
        <p:blipFill>
          <a:blip r:embed="rId26" cstate="print"/>
          <a:srcRect/>
          <a:stretch>
            <a:fillRect/>
          </a:stretch>
        </p:blipFill>
        <p:spPr bwMode="auto">
          <a:xfrm>
            <a:off x="1066800" y="5334000"/>
            <a:ext cx="538163" cy="457200"/>
          </a:xfrm>
          <a:prstGeom prst="rect">
            <a:avLst/>
          </a:prstGeom>
          <a:noFill/>
          <a:ln w="9525">
            <a:noFill/>
            <a:miter lim="800000"/>
            <a:headEnd/>
            <a:tailEnd/>
          </a:ln>
        </p:spPr>
      </p:pic>
      <p:pic>
        <p:nvPicPr>
          <p:cNvPr id="1026" name="Picture 2" descr="http://t3.gstatic.com/images?q=tbn:ANd9GcSRXde62cQq3dnJ0Ut5W3KMWE8pDPZfUXbI2zU-bEYUV4Ql8FiXnw"/>
          <p:cNvPicPr>
            <a:picLocks noChangeAspect="1" noChangeArrowheads="1"/>
          </p:cNvPicPr>
          <p:nvPr/>
        </p:nvPicPr>
        <p:blipFill>
          <a:blip r:embed="rId2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93414" y="5807074"/>
            <a:ext cx="561975" cy="561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901303"/>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xfrm>
            <a:off x="152400" y="6477000"/>
            <a:ext cx="366712" cy="184150"/>
          </a:xfrm>
        </p:spPr>
        <p:txBody>
          <a:bodyPr/>
          <a:lstStyle/>
          <a:p>
            <a:pPr>
              <a:defRPr/>
            </a:pPr>
            <a:fld id="{67543B32-DCE7-441E-9AFC-BB7E013224DC}" type="slidenum">
              <a:rPr lang="en-US">
                <a:solidFill>
                  <a:srgbClr val="000000"/>
                </a:solidFill>
              </a:rPr>
              <a:pPr>
                <a:defRPr/>
              </a:pPr>
              <a:t>14</a:t>
            </a:fld>
            <a:endParaRPr lang="en-US">
              <a:solidFill>
                <a:srgbClr val="000000"/>
              </a:solidFill>
            </a:endParaRPr>
          </a:p>
        </p:txBody>
      </p:sp>
      <p:pic>
        <p:nvPicPr>
          <p:cNvPr id="8" name="Picture 7" descr="different paths.jpg"/>
          <p:cNvPicPr>
            <a:picLocks noChangeAspect="1"/>
          </p:cNvPicPr>
          <p:nvPr/>
        </p:nvPicPr>
        <p:blipFill>
          <a:blip r:embed="rId3" cstate="print"/>
          <a:stretch>
            <a:fillRect/>
          </a:stretch>
        </p:blipFill>
        <p:spPr>
          <a:xfrm>
            <a:off x="2092842" y="1752600"/>
            <a:ext cx="4841358" cy="2899405"/>
          </a:xfrm>
          <a:prstGeom prst="rect">
            <a:avLst/>
          </a:prstGeom>
        </p:spPr>
      </p:pic>
      <p:pic>
        <p:nvPicPr>
          <p:cNvPr id="9" name="Picture 8" descr="MC900295757[1]"/>
          <p:cNvPicPr>
            <a:picLocks noChangeAspect="1" noChangeArrowheads="1"/>
          </p:cNvPicPr>
          <p:nvPr/>
        </p:nvPicPr>
        <p:blipFill>
          <a:blip r:embed="rId4" cstate="print"/>
          <a:srcRect/>
          <a:stretch>
            <a:fillRect/>
          </a:stretch>
        </p:blipFill>
        <p:spPr bwMode="auto">
          <a:xfrm>
            <a:off x="5326062" y="3813805"/>
            <a:ext cx="1203325" cy="1203325"/>
          </a:xfrm>
          <a:prstGeom prst="rect">
            <a:avLst/>
          </a:prstGeom>
          <a:noFill/>
          <a:ln w="9525">
            <a:noFill/>
            <a:miter lim="800000"/>
            <a:headEnd/>
            <a:tailEnd/>
          </a:ln>
        </p:spPr>
      </p:pic>
      <p:grpSp>
        <p:nvGrpSpPr>
          <p:cNvPr id="10" name="Group 9"/>
          <p:cNvGrpSpPr>
            <a:grpSpLocks/>
          </p:cNvGrpSpPr>
          <p:nvPr/>
        </p:nvGrpSpPr>
        <p:grpSpPr bwMode="auto">
          <a:xfrm>
            <a:off x="2438400" y="3872249"/>
            <a:ext cx="1357313" cy="1276350"/>
            <a:chOff x="797" y="2076"/>
            <a:chExt cx="855" cy="804"/>
          </a:xfrm>
        </p:grpSpPr>
        <p:pic>
          <p:nvPicPr>
            <p:cNvPr id="11" name="Picture 11" descr="MC900090327[1]"/>
            <p:cNvPicPr>
              <a:picLocks noChangeAspect="1" noChangeArrowheads="1"/>
            </p:cNvPicPr>
            <p:nvPr/>
          </p:nvPicPr>
          <p:blipFill>
            <a:blip r:embed="rId5" cstate="print"/>
            <a:srcRect/>
            <a:stretch>
              <a:fillRect/>
            </a:stretch>
          </p:blipFill>
          <p:spPr bwMode="auto">
            <a:xfrm>
              <a:off x="824" y="2076"/>
              <a:ext cx="803" cy="804"/>
            </a:xfrm>
            <a:prstGeom prst="rect">
              <a:avLst/>
            </a:prstGeom>
            <a:noFill/>
            <a:ln w="9525">
              <a:noFill/>
              <a:miter lim="800000"/>
              <a:headEnd/>
              <a:tailEnd/>
            </a:ln>
          </p:spPr>
        </p:pic>
        <p:sp>
          <p:nvSpPr>
            <p:cNvPr id="12" name="Text Box 10"/>
            <p:cNvSpPr txBox="1">
              <a:spLocks noChangeArrowheads="1"/>
            </p:cNvSpPr>
            <p:nvPr/>
          </p:nvSpPr>
          <p:spPr bwMode="auto">
            <a:xfrm>
              <a:off x="797" y="2650"/>
              <a:ext cx="855" cy="194"/>
            </a:xfrm>
            <a:prstGeom prst="rect">
              <a:avLst/>
            </a:prstGeom>
            <a:noFill/>
            <a:ln w="25400" algn="ctr">
              <a:noFill/>
              <a:miter lim="800000"/>
              <a:headEnd/>
              <a:tailEnd/>
            </a:ln>
          </p:spPr>
          <p:txBody>
            <a:bodyPr wrap="none">
              <a:spAutoFit/>
            </a:bodyPr>
            <a:lstStyle/>
            <a:p>
              <a:pPr algn="ctr" eaLnBrk="0" fontAlgn="base" hangingPunct="0">
                <a:spcBef>
                  <a:spcPct val="0"/>
                </a:spcBef>
                <a:spcAft>
                  <a:spcPct val="0"/>
                </a:spcAft>
              </a:pPr>
              <a:r>
                <a:rPr lang="en-US" sz="1400" b="1">
                  <a:solidFill>
                    <a:srgbClr val="7889FB"/>
                  </a:solidFill>
                  <a:cs typeface="Arial" charset="0"/>
                </a:rPr>
                <a:t>Research Lab</a:t>
              </a:r>
            </a:p>
          </p:txBody>
        </p:sp>
      </p:grpSp>
      <p:pic>
        <p:nvPicPr>
          <p:cNvPr id="13" name="Picture 112" descr="MC900057314[1]"/>
          <p:cNvPicPr>
            <a:picLocks noChangeAspect="1" noChangeArrowheads="1"/>
          </p:cNvPicPr>
          <p:nvPr/>
        </p:nvPicPr>
        <p:blipFill>
          <a:blip r:embed="rId6" cstate="print"/>
          <a:srcRect/>
          <a:stretch>
            <a:fillRect/>
          </a:stretch>
        </p:blipFill>
        <p:spPr bwMode="auto">
          <a:xfrm>
            <a:off x="1358900" y="3353430"/>
            <a:ext cx="1016000" cy="1016000"/>
          </a:xfrm>
          <a:prstGeom prst="rect">
            <a:avLst/>
          </a:prstGeom>
          <a:noFill/>
          <a:ln w="9525">
            <a:noFill/>
            <a:miter lim="800000"/>
            <a:headEnd/>
            <a:tailEnd/>
          </a:ln>
        </p:spPr>
      </p:pic>
      <p:sp>
        <p:nvSpPr>
          <p:cNvPr id="14" name="Text Box 113"/>
          <p:cNvSpPr txBox="1">
            <a:spLocks noChangeArrowheads="1"/>
          </p:cNvSpPr>
          <p:nvPr/>
        </p:nvSpPr>
        <p:spPr bwMode="auto">
          <a:xfrm>
            <a:off x="1295400" y="4191630"/>
            <a:ext cx="1111250" cy="307975"/>
          </a:xfrm>
          <a:prstGeom prst="rect">
            <a:avLst/>
          </a:prstGeom>
          <a:noFill/>
          <a:ln w="25400" algn="ctr">
            <a:noFill/>
            <a:miter lim="800000"/>
            <a:headEnd/>
            <a:tailEnd/>
          </a:ln>
        </p:spPr>
        <p:txBody>
          <a:bodyPr wrap="none">
            <a:spAutoFit/>
          </a:bodyPr>
          <a:lstStyle/>
          <a:p>
            <a:pPr algn="ctr" eaLnBrk="0" fontAlgn="base" hangingPunct="0">
              <a:spcBef>
                <a:spcPct val="0"/>
              </a:spcBef>
              <a:spcAft>
                <a:spcPct val="0"/>
              </a:spcAft>
            </a:pPr>
            <a:r>
              <a:rPr lang="en-US" sz="1400" b="1">
                <a:solidFill>
                  <a:srgbClr val="7889FB"/>
                </a:solidFill>
                <a:cs typeface="Arial" charset="0"/>
              </a:rPr>
              <a:t>Classroom</a:t>
            </a:r>
          </a:p>
        </p:txBody>
      </p:sp>
      <p:sp>
        <p:nvSpPr>
          <p:cNvPr id="15" name="Text Box 7"/>
          <p:cNvSpPr txBox="1">
            <a:spLocks noChangeArrowheads="1"/>
          </p:cNvSpPr>
          <p:nvPr/>
        </p:nvSpPr>
        <p:spPr bwMode="auto">
          <a:xfrm>
            <a:off x="5257800" y="4636130"/>
            <a:ext cx="1397000" cy="307975"/>
          </a:xfrm>
          <a:prstGeom prst="rect">
            <a:avLst/>
          </a:prstGeom>
          <a:noFill/>
          <a:ln w="25400" algn="ctr">
            <a:noFill/>
            <a:miter lim="800000"/>
            <a:headEnd/>
            <a:tailEnd/>
          </a:ln>
        </p:spPr>
        <p:txBody>
          <a:bodyPr wrap="none">
            <a:spAutoFit/>
          </a:bodyPr>
          <a:lstStyle/>
          <a:p>
            <a:pPr algn="ctr" eaLnBrk="0" fontAlgn="base" hangingPunct="0">
              <a:spcBef>
                <a:spcPct val="0"/>
              </a:spcBef>
              <a:spcAft>
                <a:spcPct val="0"/>
              </a:spcAft>
            </a:pPr>
            <a:r>
              <a:rPr lang="en-US" sz="1400" b="1">
                <a:solidFill>
                  <a:srgbClr val="7889FB"/>
                </a:solidFill>
                <a:cs typeface="Arial" charset="0"/>
              </a:rPr>
              <a:t>Computer Lab</a:t>
            </a:r>
          </a:p>
        </p:txBody>
      </p:sp>
      <p:grpSp>
        <p:nvGrpSpPr>
          <p:cNvPr id="16" name="Group 3"/>
          <p:cNvGrpSpPr>
            <a:grpSpLocks/>
          </p:cNvGrpSpPr>
          <p:nvPr/>
        </p:nvGrpSpPr>
        <p:grpSpPr bwMode="auto">
          <a:xfrm>
            <a:off x="3886200" y="4271005"/>
            <a:ext cx="1243012" cy="1438275"/>
            <a:chOff x="406" y="2089"/>
            <a:chExt cx="783" cy="906"/>
          </a:xfrm>
        </p:grpSpPr>
        <p:pic>
          <p:nvPicPr>
            <p:cNvPr id="17" name="Picture 4" descr="MM900303469[1]"/>
            <p:cNvPicPr>
              <a:picLocks noChangeAspect="1" noChangeArrowheads="1" noCrop="1"/>
            </p:cNvPicPr>
            <p:nvPr/>
          </p:nvPicPr>
          <p:blipFill>
            <a:blip r:embed="rId7" cstate="print"/>
            <a:srcRect/>
            <a:stretch>
              <a:fillRect/>
            </a:stretch>
          </p:blipFill>
          <p:spPr bwMode="auto">
            <a:xfrm>
              <a:off x="427" y="2089"/>
              <a:ext cx="742" cy="655"/>
            </a:xfrm>
            <a:prstGeom prst="rect">
              <a:avLst/>
            </a:prstGeom>
            <a:noFill/>
            <a:ln w="9525">
              <a:noFill/>
              <a:miter lim="800000"/>
              <a:headEnd/>
              <a:tailEnd/>
            </a:ln>
          </p:spPr>
        </p:pic>
        <p:sp>
          <p:nvSpPr>
            <p:cNvPr id="18" name="Text Box 5"/>
            <p:cNvSpPr txBox="1">
              <a:spLocks noChangeArrowheads="1"/>
            </p:cNvSpPr>
            <p:nvPr/>
          </p:nvSpPr>
          <p:spPr bwMode="auto">
            <a:xfrm>
              <a:off x="406" y="2665"/>
              <a:ext cx="783" cy="330"/>
            </a:xfrm>
            <a:prstGeom prst="rect">
              <a:avLst/>
            </a:prstGeom>
            <a:noFill/>
            <a:ln w="25400" algn="ctr">
              <a:noFill/>
              <a:miter lim="800000"/>
              <a:headEnd/>
              <a:tailEnd/>
            </a:ln>
          </p:spPr>
          <p:txBody>
            <a:bodyPr wrap="none">
              <a:spAutoFit/>
            </a:bodyPr>
            <a:lstStyle/>
            <a:p>
              <a:pPr algn="ctr" eaLnBrk="0" fontAlgn="base" hangingPunct="0">
                <a:spcBef>
                  <a:spcPct val="0"/>
                </a:spcBef>
                <a:spcAft>
                  <a:spcPct val="0"/>
                </a:spcAft>
              </a:pPr>
              <a:r>
                <a:rPr lang="en-US" sz="1400" b="1">
                  <a:solidFill>
                    <a:srgbClr val="7889FB"/>
                  </a:solidFill>
                  <a:cs typeface="Arial" charset="0"/>
                </a:rPr>
                <a:t>Textbooks &amp;</a:t>
              </a:r>
            </a:p>
            <a:p>
              <a:pPr algn="ctr" eaLnBrk="0" fontAlgn="base" hangingPunct="0">
                <a:spcBef>
                  <a:spcPct val="0"/>
                </a:spcBef>
                <a:spcAft>
                  <a:spcPct val="0"/>
                </a:spcAft>
              </a:pPr>
              <a:r>
                <a:rPr lang="en-US" sz="1400" b="1">
                  <a:solidFill>
                    <a:srgbClr val="7889FB"/>
                  </a:solidFill>
                  <a:cs typeface="Arial" charset="0"/>
                </a:rPr>
                <a:t>Homework</a:t>
              </a:r>
            </a:p>
          </p:txBody>
        </p:sp>
      </p:grpSp>
      <p:pic>
        <p:nvPicPr>
          <p:cNvPr id="19" name="Picture 112" descr="MC900057314[1]"/>
          <p:cNvPicPr>
            <a:picLocks noChangeAspect="1" noChangeArrowheads="1"/>
          </p:cNvPicPr>
          <p:nvPr/>
        </p:nvPicPr>
        <p:blipFill>
          <a:blip r:embed="rId6" cstate="print"/>
          <a:srcRect/>
          <a:stretch>
            <a:fillRect/>
          </a:stretch>
        </p:blipFill>
        <p:spPr bwMode="auto">
          <a:xfrm>
            <a:off x="6629400" y="3356605"/>
            <a:ext cx="1016000" cy="1016000"/>
          </a:xfrm>
          <a:prstGeom prst="rect">
            <a:avLst/>
          </a:prstGeom>
          <a:noFill/>
          <a:ln w="9525">
            <a:noFill/>
            <a:miter lim="800000"/>
            <a:headEnd/>
            <a:tailEnd/>
          </a:ln>
        </p:spPr>
      </p:pic>
      <p:sp>
        <p:nvSpPr>
          <p:cNvPr id="20" name="Text Box 113"/>
          <p:cNvSpPr txBox="1">
            <a:spLocks noChangeArrowheads="1"/>
          </p:cNvSpPr>
          <p:nvPr/>
        </p:nvSpPr>
        <p:spPr bwMode="auto">
          <a:xfrm>
            <a:off x="6660502" y="4194805"/>
            <a:ext cx="922047" cy="307777"/>
          </a:xfrm>
          <a:prstGeom prst="rect">
            <a:avLst/>
          </a:prstGeom>
          <a:noFill/>
          <a:ln w="25400" algn="ctr">
            <a:noFill/>
            <a:miter lim="800000"/>
            <a:headEnd/>
            <a:tailEnd/>
          </a:ln>
        </p:spPr>
        <p:txBody>
          <a:bodyPr wrap="none">
            <a:spAutoFit/>
          </a:bodyPr>
          <a:lstStyle/>
          <a:p>
            <a:pPr algn="ctr" eaLnBrk="0" fontAlgn="base" hangingPunct="0">
              <a:spcBef>
                <a:spcPct val="0"/>
              </a:spcBef>
              <a:spcAft>
                <a:spcPct val="0"/>
              </a:spcAft>
            </a:pPr>
            <a:r>
              <a:rPr lang="en-US" sz="1400" b="1" dirty="0">
                <a:solidFill>
                  <a:srgbClr val="7889FB"/>
                </a:solidFill>
                <a:cs typeface="Arial" charset="0"/>
              </a:rPr>
              <a:t>At Home</a:t>
            </a:r>
          </a:p>
        </p:txBody>
      </p:sp>
      <p:sp>
        <p:nvSpPr>
          <p:cNvPr id="21" name="Title 1"/>
          <p:cNvSpPr>
            <a:spLocks noGrp="1"/>
          </p:cNvSpPr>
          <p:nvPr>
            <p:ph type="title"/>
          </p:nvPr>
        </p:nvSpPr>
        <p:spPr>
          <a:xfrm>
            <a:off x="152400" y="808038"/>
            <a:ext cx="8686800" cy="639762"/>
          </a:xfrm>
        </p:spPr>
        <p:txBody>
          <a:bodyPr/>
          <a:lstStyle/>
          <a:p>
            <a:pPr>
              <a:defRPr/>
            </a:pPr>
            <a:r>
              <a:rPr lang="en-US" sz="2400" b="1" dirty="0" smtClean="0">
                <a:solidFill>
                  <a:schemeClr val="accent6">
                    <a:lumMod val="75000"/>
                  </a:schemeClr>
                </a:solidFill>
              </a:rPr>
              <a:t>IBM SPSS – Supporting Academia</a:t>
            </a:r>
            <a:endParaRPr lang="en-US" sz="2400" b="1" i="1" dirty="0" smtClean="0">
              <a:solidFill>
                <a:schemeClr val="accent6">
                  <a:lumMod val="75000"/>
                </a:schemeClr>
              </a:solidFill>
            </a:endParaRPr>
          </a:p>
        </p:txBody>
      </p:sp>
    </p:spTree>
    <p:extLst>
      <p:ext uri="{BB962C8B-B14F-4D97-AF65-F5344CB8AC3E}">
        <p14:creationId xmlns:p14="http://schemas.microsoft.com/office/powerpoint/2010/main" val="3802980153"/>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67543B32-DCE7-441E-9AFC-BB7E013224DC}" type="slidenum">
              <a:rPr lang="en-US" smtClean="0">
                <a:solidFill>
                  <a:srgbClr val="000000"/>
                </a:solidFill>
              </a:rPr>
              <a:pPr>
                <a:defRPr/>
              </a:pPr>
              <a:t>15</a:t>
            </a:fld>
            <a:endParaRPr lang="en-US">
              <a:solidFill>
                <a:srgbClr val="000000"/>
              </a:solidFill>
            </a:endParaRPr>
          </a:p>
        </p:txBody>
      </p:sp>
      <p:sp>
        <p:nvSpPr>
          <p:cNvPr id="5" name="Content Placeholder 2"/>
          <p:cNvSpPr>
            <a:spLocks noGrp="1"/>
          </p:cNvSpPr>
          <p:nvPr>
            <p:ph idx="1"/>
          </p:nvPr>
        </p:nvSpPr>
        <p:spPr>
          <a:xfrm>
            <a:off x="182563" y="1158875"/>
            <a:ext cx="8686800" cy="4479925"/>
          </a:xfrm>
        </p:spPr>
        <p:txBody>
          <a:bodyPr>
            <a:normAutofit/>
          </a:bodyPr>
          <a:lstStyle/>
          <a:p>
            <a:pPr>
              <a:spcBef>
                <a:spcPts val="100"/>
              </a:spcBef>
              <a:buFont typeface="Arial" charset="0"/>
              <a:buChar char="•"/>
            </a:pPr>
            <a:r>
              <a:rPr lang="en-US" sz="2000" b="1" dirty="0" smtClean="0">
                <a:cs typeface="Arial" charset="0"/>
              </a:rPr>
              <a:t>New Deal </a:t>
            </a:r>
            <a:r>
              <a:rPr lang="en-US" sz="1800" b="1" dirty="0" smtClean="0">
                <a:cs typeface="Arial" charset="0"/>
              </a:rPr>
              <a:t>– </a:t>
            </a:r>
            <a:r>
              <a:rPr lang="en-US" sz="1800" dirty="0" smtClean="0">
                <a:cs typeface="Arial" charset="0"/>
              </a:rPr>
              <a:t>Campus wide unlimited license featuring special bundles and license riders</a:t>
            </a:r>
          </a:p>
          <a:p>
            <a:pPr>
              <a:spcBef>
                <a:spcPts val="100"/>
              </a:spcBef>
              <a:buFont typeface="Arial" charset="0"/>
              <a:buChar char="•"/>
            </a:pPr>
            <a:r>
              <a:rPr lang="en-US" sz="2000" b="1" dirty="0" smtClean="0">
                <a:cs typeface="Arial" charset="0"/>
              </a:rPr>
              <a:t>Analytic Certification in Education (ACE)</a:t>
            </a:r>
            <a:r>
              <a:rPr lang="en-US" sz="1800" dirty="0" smtClean="0">
                <a:cs typeface="Arial" charset="0"/>
              </a:rPr>
              <a:t> </a:t>
            </a:r>
            <a:endParaRPr lang="en-US" sz="1800" dirty="0" smtClean="0">
              <a:cs typeface="Arial" charset="0"/>
            </a:endParaRPr>
          </a:p>
          <a:p>
            <a:pPr>
              <a:spcBef>
                <a:spcPts val="100"/>
              </a:spcBef>
              <a:buFont typeface="Arial" charset="0"/>
              <a:buChar char="•"/>
            </a:pPr>
            <a:r>
              <a:rPr lang="en-US" sz="2000" b="1" dirty="0" smtClean="0">
                <a:cs typeface="Arial" charset="0"/>
              </a:rPr>
              <a:t>Statistics </a:t>
            </a:r>
            <a:r>
              <a:rPr lang="en-US" sz="2000" b="1" dirty="0" smtClean="0">
                <a:cs typeface="Arial" charset="0"/>
              </a:rPr>
              <a:t>and Mining in Academic Research and Training (SMART)</a:t>
            </a:r>
            <a:r>
              <a:rPr lang="en-US" sz="1800" dirty="0" smtClean="0">
                <a:cs typeface="Arial" charset="0"/>
              </a:rPr>
              <a:t> – a </a:t>
            </a:r>
            <a:r>
              <a:rPr lang="en-US" sz="1800" dirty="0" smtClean="0">
                <a:cs typeface="Arial" charset="0"/>
              </a:rPr>
              <a:t>collaboration between </a:t>
            </a:r>
            <a:r>
              <a:rPr lang="en-US" sz="1800" dirty="0" smtClean="0">
                <a:cs typeface="Arial" charset="0"/>
              </a:rPr>
              <a:t>IBM and </a:t>
            </a:r>
            <a:r>
              <a:rPr lang="en-US" sz="1800" dirty="0" smtClean="0">
                <a:cs typeface="Arial" charset="0"/>
              </a:rPr>
              <a:t>universities</a:t>
            </a:r>
            <a:endParaRPr lang="en-US" sz="1800" dirty="0" smtClean="0">
              <a:cs typeface="Arial" charset="0"/>
            </a:endParaRPr>
          </a:p>
          <a:p>
            <a:pPr>
              <a:spcBef>
                <a:spcPts val="100"/>
              </a:spcBef>
              <a:buFont typeface="Arial" charset="0"/>
              <a:buChar char="•"/>
            </a:pPr>
            <a:r>
              <a:rPr lang="en-US" sz="2000" b="1" dirty="0" smtClean="0">
                <a:cs typeface="Arial" charset="0"/>
              </a:rPr>
              <a:t>Mining in Academic (MAP)</a:t>
            </a:r>
            <a:r>
              <a:rPr lang="en-US" sz="2000" dirty="0" smtClean="0">
                <a:cs typeface="Arial" charset="0"/>
              </a:rPr>
              <a:t> </a:t>
            </a:r>
            <a:r>
              <a:rPr lang="en-US" sz="1800" dirty="0" smtClean="0">
                <a:cs typeface="Arial" charset="0"/>
              </a:rPr>
              <a:t>–provides latest technology for research &amp; teaching</a:t>
            </a:r>
            <a:endParaRPr lang="en-US" sz="1800" dirty="0" smtClean="0">
              <a:cs typeface="Arial" charset="0"/>
            </a:endParaRPr>
          </a:p>
          <a:p>
            <a:pPr>
              <a:spcBef>
                <a:spcPts val="100"/>
              </a:spcBef>
              <a:buFont typeface="Arial" charset="0"/>
              <a:buChar char="•"/>
            </a:pPr>
            <a:r>
              <a:rPr lang="en-US" sz="2000" b="1" dirty="0" smtClean="0">
                <a:cs typeface="Arial" charset="0"/>
              </a:rPr>
              <a:t>Turnkey Teaching</a:t>
            </a:r>
            <a:r>
              <a:rPr lang="en-US" sz="1800" b="1" dirty="0" smtClean="0">
                <a:cs typeface="Arial" charset="0"/>
              </a:rPr>
              <a:t> </a:t>
            </a:r>
            <a:r>
              <a:rPr lang="en-US" sz="1800" dirty="0">
                <a:cs typeface="Arial" charset="0"/>
              </a:rPr>
              <a:t>–resource </a:t>
            </a:r>
            <a:r>
              <a:rPr lang="en-US" sz="1800" dirty="0" smtClean="0">
                <a:cs typeface="Arial" charset="0"/>
              </a:rPr>
              <a:t>library</a:t>
            </a:r>
          </a:p>
          <a:p>
            <a:pPr>
              <a:spcBef>
                <a:spcPts val="100"/>
              </a:spcBef>
              <a:buFont typeface="Arial" charset="0"/>
              <a:buChar char="•"/>
            </a:pPr>
            <a:r>
              <a:rPr lang="en-US" sz="2000" b="1" dirty="0" smtClean="0">
                <a:cs typeface="Arial" charset="0"/>
              </a:rPr>
              <a:t>Virtual </a:t>
            </a:r>
            <a:r>
              <a:rPr lang="en-US" sz="2000" b="1" dirty="0" smtClean="0">
                <a:cs typeface="Arial" charset="0"/>
              </a:rPr>
              <a:t>Computer Lab</a:t>
            </a:r>
            <a:r>
              <a:rPr lang="en-US" sz="1800" b="1" dirty="0" smtClean="0">
                <a:cs typeface="Arial" charset="0"/>
              </a:rPr>
              <a:t> </a:t>
            </a:r>
            <a:r>
              <a:rPr lang="en-US" sz="1800" dirty="0" smtClean="0">
                <a:cs typeface="Arial" charset="0"/>
              </a:rPr>
              <a:t>– </a:t>
            </a:r>
            <a:r>
              <a:rPr lang="en-US" sz="1800" dirty="0" smtClean="0"/>
              <a:t>technology in the cloud</a:t>
            </a:r>
            <a:endParaRPr lang="en-US" sz="1800" dirty="0" smtClean="0"/>
          </a:p>
          <a:p>
            <a:pPr>
              <a:spcBef>
                <a:spcPts val="100"/>
              </a:spcBef>
              <a:buFont typeface="Arial" charset="0"/>
              <a:buChar char="•"/>
            </a:pPr>
            <a:endParaRPr lang="en-US" sz="1800" dirty="0" smtClean="0"/>
          </a:p>
          <a:p>
            <a:pPr>
              <a:spcBef>
                <a:spcPts val="100"/>
              </a:spcBef>
              <a:buFont typeface="Arial" charset="0"/>
              <a:buChar char="•"/>
            </a:pPr>
            <a:endParaRPr lang="en-US" sz="1800" dirty="0" smtClean="0">
              <a:cs typeface="Arial" charset="0"/>
            </a:endParaRPr>
          </a:p>
        </p:txBody>
      </p:sp>
      <p:sp>
        <p:nvSpPr>
          <p:cNvPr id="6" name="Rectangle 3"/>
          <p:cNvSpPr>
            <a:spLocks noChangeArrowheads="1"/>
          </p:cNvSpPr>
          <p:nvPr/>
        </p:nvSpPr>
        <p:spPr bwMode="auto">
          <a:xfrm>
            <a:off x="228600" y="596900"/>
            <a:ext cx="47065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dirty="0" smtClean="0">
                <a:solidFill>
                  <a:schemeClr val="accent6">
                    <a:lumMod val="75000"/>
                  </a:schemeClr>
                </a:solidFill>
                <a:cs typeface="Arial" charset="0"/>
              </a:rPr>
              <a:t>IBM SPSS Academic </a:t>
            </a:r>
            <a:r>
              <a:rPr lang="en-US" sz="2400" b="1" dirty="0">
                <a:solidFill>
                  <a:schemeClr val="accent6">
                    <a:lumMod val="75000"/>
                  </a:schemeClr>
                </a:solidFill>
                <a:cs typeface="Arial" charset="0"/>
              </a:rPr>
              <a:t>Programs</a:t>
            </a:r>
          </a:p>
        </p:txBody>
      </p:sp>
      <p:sp>
        <p:nvSpPr>
          <p:cNvPr id="8" name="Slide Number Placeholder 3"/>
          <p:cNvSpPr txBox="1">
            <a:spLocks/>
          </p:cNvSpPr>
          <p:nvPr/>
        </p:nvSpPr>
        <p:spPr bwMode="auto">
          <a:xfrm>
            <a:off x="85725" y="6580188"/>
            <a:ext cx="342900" cy="277812"/>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defPPr>
              <a:defRPr lang="en-US"/>
            </a:defPPr>
            <a:lvl1pPr marL="0" algn="l" defTabSz="914400" rtl="0" eaLnBrk="0" latinLnBrk="0" hangingPunct="0">
              <a:lnSpc>
                <a:spcPct val="100000"/>
              </a:lnSpc>
              <a:defRPr sz="2200" kern="1200">
                <a:solidFill>
                  <a:schemeClr val="hlink"/>
                </a:solidFill>
                <a:latin typeface="Arial" charset="0"/>
                <a:ea typeface="MS PGothic" pitchFamily="34" charset="-128"/>
                <a:cs typeface="Arial" charset="0"/>
              </a:defRPr>
            </a:lvl1pPr>
            <a:lvl2pPr marL="742950" indent="-285750" algn="l" defTabSz="914400" rtl="0" eaLnBrk="0" latinLnBrk="0" hangingPunct="0">
              <a:defRPr sz="2200" kern="1200">
                <a:solidFill>
                  <a:schemeClr val="hlink"/>
                </a:solidFill>
                <a:latin typeface="Arial" charset="0"/>
                <a:ea typeface="MS PGothic" pitchFamily="34" charset="-128"/>
                <a:cs typeface="+mn-cs"/>
              </a:defRPr>
            </a:lvl2pPr>
            <a:lvl3pPr marL="1143000" indent="-228600" algn="l" defTabSz="914400" rtl="0" eaLnBrk="0" latinLnBrk="0" hangingPunct="0">
              <a:defRPr sz="2200" kern="1200">
                <a:solidFill>
                  <a:schemeClr val="hlink"/>
                </a:solidFill>
                <a:latin typeface="Arial" charset="0"/>
                <a:ea typeface="MS PGothic" pitchFamily="34" charset="-128"/>
                <a:cs typeface="+mn-cs"/>
              </a:defRPr>
            </a:lvl3pPr>
            <a:lvl4pPr marL="1600200" indent="-228600" algn="l" defTabSz="914400" rtl="0" eaLnBrk="0" latinLnBrk="0" hangingPunct="0">
              <a:defRPr sz="2200" kern="1200">
                <a:solidFill>
                  <a:schemeClr val="hlink"/>
                </a:solidFill>
                <a:latin typeface="Arial" charset="0"/>
                <a:ea typeface="MS PGothic" pitchFamily="34" charset="-128"/>
                <a:cs typeface="+mn-cs"/>
              </a:defRPr>
            </a:lvl4pPr>
            <a:lvl5pPr marL="2057400" indent="-228600" algn="l" defTabSz="914400" rtl="0" eaLnBrk="0" latinLnBrk="0" hangingPunct="0">
              <a:defRPr sz="2200" kern="1200">
                <a:solidFill>
                  <a:schemeClr val="hlink"/>
                </a:solidFill>
                <a:latin typeface="Arial" charset="0"/>
                <a:ea typeface="MS PGothic" pitchFamily="34" charset="-128"/>
                <a:cs typeface="+mn-cs"/>
              </a:defRPr>
            </a:lvl5pPr>
            <a:lvl6pPr marL="2514600" indent="-228600" algn="l" defTabSz="914400" rtl="0" eaLnBrk="0" fontAlgn="base" latinLnBrk="0" hangingPunct="0">
              <a:lnSpc>
                <a:spcPct val="90000"/>
              </a:lnSpc>
              <a:spcBef>
                <a:spcPct val="0"/>
              </a:spcBef>
              <a:spcAft>
                <a:spcPct val="0"/>
              </a:spcAft>
              <a:defRPr sz="2200" kern="1200">
                <a:solidFill>
                  <a:schemeClr val="hlink"/>
                </a:solidFill>
                <a:latin typeface="Arial" charset="0"/>
                <a:ea typeface="MS PGothic" pitchFamily="34" charset="-128"/>
                <a:cs typeface="+mn-cs"/>
              </a:defRPr>
            </a:lvl6pPr>
            <a:lvl7pPr marL="2971800" indent="-228600" algn="l" defTabSz="914400" rtl="0" eaLnBrk="0" fontAlgn="base" latinLnBrk="0" hangingPunct="0">
              <a:lnSpc>
                <a:spcPct val="90000"/>
              </a:lnSpc>
              <a:spcBef>
                <a:spcPct val="0"/>
              </a:spcBef>
              <a:spcAft>
                <a:spcPct val="0"/>
              </a:spcAft>
              <a:defRPr sz="2200" kern="1200">
                <a:solidFill>
                  <a:schemeClr val="hlink"/>
                </a:solidFill>
                <a:latin typeface="Arial" charset="0"/>
                <a:ea typeface="MS PGothic" pitchFamily="34" charset="-128"/>
                <a:cs typeface="+mn-cs"/>
              </a:defRPr>
            </a:lvl7pPr>
            <a:lvl8pPr marL="3429000" indent="-228600" algn="l" defTabSz="914400" rtl="0" eaLnBrk="0" fontAlgn="base" latinLnBrk="0" hangingPunct="0">
              <a:lnSpc>
                <a:spcPct val="90000"/>
              </a:lnSpc>
              <a:spcBef>
                <a:spcPct val="0"/>
              </a:spcBef>
              <a:spcAft>
                <a:spcPct val="0"/>
              </a:spcAft>
              <a:defRPr sz="2200" kern="1200">
                <a:solidFill>
                  <a:schemeClr val="hlink"/>
                </a:solidFill>
                <a:latin typeface="Arial" charset="0"/>
                <a:ea typeface="MS PGothic" pitchFamily="34" charset="-128"/>
                <a:cs typeface="+mn-cs"/>
              </a:defRPr>
            </a:lvl8pPr>
            <a:lvl9pPr marL="3886200" indent="-228600" algn="l" defTabSz="914400" rtl="0" eaLnBrk="0" fontAlgn="base" latinLnBrk="0" hangingPunct="0">
              <a:lnSpc>
                <a:spcPct val="90000"/>
              </a:lnSpc>
              <a:spcBef>
                <a:spcPct val="0"/>
              </a:spcBef>
              <a:spcAft>
                <a:spcPct val="0"/>
              </a:spcAft>
              <a:defRPr sz="2200" kern="1200">
                <a:solidFill>
                  <a:schemeClr val="hlink"/>
                </a:solidFill>
                <a:latin typeface="Arial" charset="0"/>
                <a:ea typeface="MS PGothic" pitchFamily="34" charset="-128"/>
                <a:cs typeface="+mn-cs"/>
              </a:defRPr>
            </a:lvl9pPr>
          </a:lstStyle>
          <a:p>
            <a:pPr eaLnBrk="1" hangingPunct="1"/>
            <a:fld id="{32232031-88CE-4A1A-9B66-E2CF7E9649BD}" type="slidenum">
              <a:rPr lang="en-US" sz="800" smtClean="0">
                <a:solidFill>
                  <a:srgbClr val="000000"/>
                </a:solidFill>
              </a:rPr>
              <a:pPr eaLnBrk="1" hangingPunct="1"/>
              <a:t>15</a:t>
            </a:fld>
            <a:endParaRPr lang="en-US" sz="800">
              <a:solidFill>
                <a:srgbClr val="000000"/>
              </a:solidFill>
            </a:endParaRPr>
          </a:p>
        </p:txBody>
      </p:sp>
      <p:grpSp>
        <p:nvGrpSpPr>
          <p:cNvPr id="9" name="Group 6"/>
          <p:cNvGrpSpPr>
            <a:grpSpLocks/>
          </p:cNvGrpSpPr>
          <p:nvPr/>
        </p:nvGrpSpPr>
        <p:grpSpPr bwMode="auto">
          <a:xfrm>
            <a:off x="4648200" y="4441825"/>
            <a:ext cx="1933575" cy="2209800"/>
            <a:chOff x="5875603" y="3810000"/>
            <a:chExt cx="2534445" cy="2895600"/>
          </a:xfrm>
        </p:grpSpPr>
        <p:pic>
          <p:nvPicPr>
            <p:cNvPr id="1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l="32500" t="12161" r="30000" b="4594"/>
            <a:stretch>
              <a:fillRect/>
            </a:stretch>
          </p:blipFill>
          <p:spPr bwMode="auto">
            <a:xfrm>
              <a:off x="5875603" y="3810000"/>
              <a:ext cx="2256312" cy="28956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1" name="TextBox 8"/>
            <p:cNvSpPr txBox="1">
              <a:spLocks noChangeArrowheads="1"/>
            </p:cNvSpPr>
            <p:nvPr/>
          </p:nvSpPr>
          <p:spPr bwMode="auto">
            <a:xfrm rot="-2198107">
              <a:off x="6256629" y="5700423"/>
              <a:ext cx="2153419" cy="701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a:solidFill>
                    <a:schemeClr val="hlink"/>
                  </a:solidFill>
                  <a:latin typeface="Arial" charset="0"/>
                  <a:ea typeface="MS PGothic" pitchFamily="34" charset="-128"/>
                </a:defRPr>
              </a:lvl1pPr>
              <a:lvl2pPr marL="742950" indent="-285750" eaLnBrk="0" hangingPunct="0">
                <a:defRPr sz="2200">
                  <a:solidFill>
                    <a:schemeClr val="hlink"/>
                  </a:solidFill>
                  <a:latin typeface="Arial" charset="0"/>
                  <a:ea typeface="MS PGothic" pitchFamily="34" charset="-128"/>
                </a:defRPr>
              </a:lvl2pPr>
              <a:lvl3pPr marL="1143000" indent="-228600" eaLnBrk="0" hangingPunct="0">
                <a:defRPr sz="2200">
                  <a:solidFill>
                    <a:schemeClr val="hlink"/>
                  </a:solidFill>
                  <a:latin typeface="Arial" charset="0"/>
                  <a:ea typeface="MS PGothic" pitchFamily="34" charset="-128"/>
                </a:defRPr>
              </a:lvl3pPr>
              <a:lvl4pPr marL="1600200" indent="-228600" eaLnBrk="0" hangingPunct="0">
                <a:defRPr sz="2200">
                  <a:solidFill>
                    <a:schemeClr val="hlink"/>
                  </a:solidFill>
                  <a:latin typeface="Arial" charset="0"/>
                  <a:ea typeface="MS PGothic" pitchFamily="34" charset="-128"/>
                </a:defRPr>
              </a:lvl4pPr>
              <a:lvl5pPr marL="2057400" indent="-228600" eaLnBrk="0" hangingPunct="0">
                <a:defRPr sz="2200">
                  <a:solidFill>
                    <a:schemeClr val="hlink"/>
                  </a:solidFill>
                  <a:latin typeface="Arial" charset="0"/>
                  <a:ea typeface="MS PGothic" pitchFamily="34" charset="-128"/>
                </a:defRPr>
              </a:lvl5pPr>
              <a:lvl6pPr marL="2514600" indent="-228600" eaLnBrk="0" fontAlgn="base" hangingPunct="0">
                <a:lnSpc>
                  <a:spcPct val="90000"/>
                </a:lnSpc>
                <a:spcBef>
                  <a:spcPct val="0"/>
                </a:spcBef>
                <a:spcAft>
                  <a:spcPct val="0"/>
                </a:spcAft>
                <a:defRPr sz="2200">
                  <a:solidFill>
                    <a:schemeClr val="hlink"/>
                  </a:solidFill>
                  <a:latin typeface="Arial" charset="0"/>
                  <a:ea typeface="MS PGothic" pitchFamily="34" charset="-128"/>
                </a:defRPr>
              </a:lvl6pPr>
              <a:lvl7pPr marL="2971800" indent="-228600" eaLnBrk="0" fontAlgn="base" hangingPunct="0">
                <a:lnSpc>
                  <a:spcPct val="90000"/>
                </a:lnSpc>
                <a:spcBef>
                  <a:spcPct val="0"/>
                </a:spcBef>
                <a:spcAft>
                  <a:spcPct val="0"/>
                </a:spcAft>
                <a:defRPr sz="2200">
                  <a:solidFill>
                    <a:schemeClr val="hlink"/>
                  </a:solidFill>
                  <a:latin typeface="Arial" charset="0"/>
                  <a:ea typeface="MS PGothic" pitchFamily="34" charset="-128"/>
                </a:defRPr>
              </a:lvl7pPr>
              <a:lvl8pPr marL="3429000" indent="-228600" eaLnBrk="0" fontAlgn="base" hangingPunct="0">
                <a:lnSpc>
                  <a:spcPct val="90000"/>
                </a:lnSpc>
                <a:spcBef>
                  <a:spcPct val="0"/>
                </a:spcBef>
                <a:spcAft>
                  <a:spcPct val="0"/>
                </a:spcAft>
                <a:defRPr sz="2200">
                  <a:solidFill>
                    <a:schemeClr val="hlink"/>
                  </a:solidFill>
                  <a:latin typeface="Arial" charset="0"/>
                  <a:ea typeface="MS PGothic" pitchFamily="34" charset="-128"/>
                </a:defRPr>
              </a:lvl8pPr>
              <a:lvl9pPr marL="3886200" indent="-228600" eaLnBrk="0" fontAlgn="base" hangingPunct="0">
                <a:lnSpc>
                  <a:spcPct val="90000"/>
                </a:lnSpc>
                <a:spcBef>
                  <a:spcPct val="0"/>
                </a:spcBef>
                <a:spcAft>
                  <a:spcPct val="0"/>
                </a:spcAft>
                <a:defRPr sz="2200">
                  <a:solidFill>
                    <a:schemeClr val="hlink"/>
                  </a:solidFill>
                  <a:latin typeface="Arial" charset="0"/>
                  <a:ea typeface="MS PGothic" pitchFamily="34" charset="-128"/>
                </a:defRPr>
              </a:lvl9pPr>
            </a:lstStyle>
            <a:p>
              <a:pPr eaLnBrk="1" hangingPunct="1"/>
              <a:r>
                <a:rPr lang="en-US" sz="3200" b="1">
                  <a:solidFill>
                    <a:srgbClr val="C00000"/>
                  </a:solidFill>
                </a:rPr>
                <a:t>SMART</a:t>
              </a:r>
            </a:p>
          </p:txBody>
        </p:sp>
      </p:grpSp>
      <p:grpSp>
        <p:nvGrpSpPr>
          <p:cNvPr id="12" name="Group 9"/>
          <p:cNvGrpSpPr>
            <a:grpSpLocks/>
          </p:cNvGrpSpPr>
          <p:nvPr/>
        </p:nvGrpSpPr>
        <p:grpSpPr bwMode="auto">
          <a:xfrm>
            <a:off x="457200" y="4441825"/>
            <a:ext cx="1755775" cy="2209800"/>
            <a:chOff x="998803" y="3810000"/>
            <a:chExt cx="2300996" cy="2895600"/>
          </a:xfrm>
        </p:grpSpPr>
        <p:pic>
          <p:nvPicPr>
            <p:cNvPr id="1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l="31876" t="12161" r="30000" b="1350"/>
            <a:stretch>
              <a:fillRect/>
            </a:stretch>
          </p:blipFill>
          <p:spPr bwMode="auto">
            <a:xfrm>
              <a:off x="998803" y="3810000"/>
              <a:ext cx="2207895" cy="28956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4" name="TextBox 11"/>
            <p:cNvSpPr txBox="1">
              <a:spLocks noChangeArrowheads="1"/>
            </p:cNvSpPr>
            <p:nvPr/>
          </p:nvSpPr>
          <p:spPr bwMode="auto">
            <a:xfrm rot="-2198107">
              <a:off x="2011781" y="5851001"/>
              <a:ext cx="1288018" cy="62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a:solidFill>
                    <a:schemeClr val="hlink"/>
                  </a:solidFill>
                  <a:latin typeface="Arial" charset="0"/>
                  <a:ea typeface="MS PGothic" pitchFamily="34" charset="-128"/>
                </a:defRPr>
              </a:lvl1pPr>
              <a:lvl2pPr marL="742950" indent="-285750" eaLnBrk="0" hangingPunct="0">
                <a:defRPr sz="2200">
                  <a:solidFill>
                    <a:schemeClr val="hlink"/>
                  </a:solidFill>
                  <a:latin typeface="Arial" charset="0"/>
                  <a:ea typeface="MS PGothic" pitchFamily="34" charset="-128"/>
                </a:defRPr>
              </a:lvl2pPr>
              <a:lvl3pPr marL="1143000" indent="-228600" eaLnBrk="0" hangingPunct="0">
                <a:defRPr sz="2200">
                  <a:solidFill>
                    <a:schemeClr val="hlink"/>
                  </a:solidFill>
                  <a:latin typeface="Arial" charset="0"/>
                  <a:ea typeface="MS PGothic" pitchFamily="34" charset="-128"/>
                </a:defRPr>
              </a:lvl3pPr>
              <a:lvl4pPr marL="1600200" indent="-228600" eaLnBrk="0" hangingPunct="0">
                <a:defRPr sz="2200">
                  <a:solidFill>
                    <a:schemeClr val="hlink"/>
                  </a:solidFill>
                  <a:latin typeface="Arial" charset="0"/>
                  <a:ea typeface="MS PGothic" pitchFamily="34" charset="-128"/>
                </a:defRPr>
              </a:lvl4pPr>
              <a:lvl5pPr marL="2057400" indent="-228600" eaLnBrk="0" hangingPunct="0">
                <a:defRPr sz="2200">
                  <a:solidFill>
                    <a:schemeClr val="hlink"/>
                  </a:solidFill>
                  <a:latin typeface="Arial" charset="0"/>
                  <a:ea typeface="MS PGothic" pitchFamily="34" charset="-128"/>
                </a:defRPr>
              </a:lvl5pPr>
              <a:lvl6pPr marL="2514600" indent="-228600" eaLnBrk="0" fontAlgn="base" hangingPunct="0">
                <a:lnSpc>
                  <a:spcPct val="90000"/>
                </a:lnSpc>
                <a:spcBef>
                  <a:spcPct val="0"/>
                </a:spcBef>
                <a:spcAft>
                  <a:spcPct val="0"/>
                </a:spcAft>
                <a:defRPr sz="2200">
                  <a:solidFill>
                    <a:schemeClr val="hlink"/>
                  </a:solidFill>
                  <a:latin typeface="Arial" charset="0"/>
                  <a:ea typeface="MS PGothic" pitchFamily="34" charset="-128"/>
                </a:defRPr>
              </a:lvl6pPr>
              <a:lvl7pPr marL="2971800" indent="-228600" eaLnBrk="0" fontAlgn="base" hangingPunct="0">
                <a:lnSpc>
                  <a:spcPct val="90000"/>
                </a:lnSpc>
                <a:spcBef>
                  <a:spcPct val="0"/>
                </a:spcBef>
                <a:spcAft>
                  <a:spcPct val="0"/>
                </a:spcAft>
                <a:defRPr sz="2200">
                  <a:solidFill>
                    <a:schemeClr val="hlink"/>
                  </a:solidFill>
                  <a:latin typeface="Arial" charset="0"/>
                  <a:ea typeface="MS PGothic" pitchFamily="34" charset="-128"/>
                </a:defRPr>
              </a:lvl7pPr>
              <a:lvl8pPr marL="3429000" indent="-228600" eaLnBrk="0" fontAlgn="base" hangingPunct="0">
                <a:lnSpc>
                  <a:spcPct val="90000"/>
                </a:lnSpc>
                <a:spcBef>
                  <a:spcPct val="0"/>
                </a:spcBef>
                <a:spcAft>
                  <a:spcPct val="0"/>
                </a:spcAft>
                <a:defRPr sz="2200">
                  <a:solidFill>
                    <a:schemeClr val="hlink"/>
                  </a:solidFill>
                  <a:latin typeface="Arial" charset="0"/>
                  <a:ea typeface="MS PGothic" pitchFamily="34" charset="-128"/>
                </a:defRPr>
              </a:lvl8pPr>
              <a:lvl9pPr marL="3886200" indent="-228600" eaLnBrk="0" fontAlgn="base" hangingPunct="0">
                <a:lnSpc>
                  <a:spcPct val="90000"/>
                </a:lnSpc>
                <a:spcBef>
                  <a:spcPct val="0"/>
                </a:spcBef>
                <a:spcAft>
                  <a:spcPct val="0"/>
                </a:spcAft>
                <a:defRPr sz="2200">
                  <a:solidFill>
                    <a:schemeClr val="hlink"/>
                  </a:solidFill>
                  <a:latin typeface="Arial" charset="0"/>
                  <a:ea typeface="MS PGothic" pitchFamily="34" charset="-128"/>
                </a:defRPr>
              </a:lvl9pPr>
            </a:lstStyle>
            <a:p>
              <a:pPr eaLnBrk="1" hangingPunct="1"/>
              <a:r>
                <a:rPr lang="en-US" sz="2800" b="1">
                  <a:solidFill>
                    <a:srgbClr val="C00000"/>
                  </a:solidFill>
                </a:rPr>
                <a:t>MAP</a:t>
              </a:r>
            </a:p>
          </p:txBody>
        </p:sp>
      </p:grpSp>
      <p:grpSp>
        <p:nvGrpSpPr>
          <p:cNvPr id="15" name="Group 12"/>
          <p:cNvGrpSpPr>
            <a:grpSpLocks/>
          </p:cNvGrpSpPr>
          <p:nvPr/>
        </p:nvGrpSpPr>
        <p:grpSpPr bwMode="auto">
          <a:xfrm>
            <a:off x="2487613" y="4441825"/>
            <a:ext cx="1839912" cy="2209800"/>
            <a:chOff x="3361003" y="3810000"/>
            <a:chExt cx="2411235" cy="2895600"/>
          </a:xfrm>
        </p:grpSpPr>
        <p:pic>
          <p:nvPicPr>
            <p:cNvPr id="1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l="31250" t="13029" r="29375" b="2702"/>
            <a:stretch>
              <a:fillRect/>
            </a:stretch>
          </p:blipFill>
          <p:spPr bwMode="auto">
            <a:xfrm>
              <a:off x="3361003" y="3810000"/>
              <a:ext cx="2340292" cy="28956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7" name="TextBox 14"/>
            <p:cNvSpPr txBox="1">
              <a:spLocks noChangeArrowheads="1"/>
            </p:cNvSpPr>
            <p:nvPr/>
          </p:nvSpPr>
          <p:spPr bwMode="auto">
            <a:xfrm rot="-2198107">
              <a:off x="4393898" y="5869677"/>
              <a:ext cx="1378340" cy="701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a:solidFill>
                    <a:schemeClr val="hlink"/>
                  </a:solidFill>
                  <a:latin typeface="Arial" charset="0"/>
                  <a:ea typeface="MS PGothic" pitchFamily="34" charset="-128"/>
                </a:defRPr>
              </a:lvl1pPr>
              <a:lvl2pPr marL="742950" indent="-285750" eaLnBrk="0" hangingPunct="0">
                <a:defRPr sz="2200">
                  <a:solidFill>
                    <a:schemeClr val="hlink"/>
                  </a:solidFill>
                  <a:latin typeface="Arial" charset="0"/>
                  <a:ea typeface="MS PGothic" pitchFamily="34" charset="-128"/>
                </a:defRPr>
              </a:lvl2pPr>
              <a:lvl3pPr marL="1143000" indent="-228600" eaLnBrk="0" hangingPunct="0">
                <a:defRPr sz="2200">
                  <a:solidFill>
                    <a:schemeClr val="hlink"/>
                  </a:solidFill>
                  <a:latin typeface="Arial" charset="0"/>
                  <a:ea typeface="MS PGothic" pitchFamily="34" charset="-128"/>
                </a:defRPr>
              </a:lvl3pPr>
              <a:lvl4pPr marL="1600200" indent="-228600" eaLnBrk="0" hangingPunct="0">
                <a:defRPr sz="2200">
                  <a:solidFill>
                    <a:schemeClr val="hlink"/>
                  </a:solidFill>
                  <a:latin typeface="Arial" charset="0"/>
                  <a:ea typeface="MS PGothic" pitchFamily="34" charset="-128"/>
                </a:defRPr>
              </a:lvl4pPr>
              <a:lvl5pPr marL="2057400" indent="-228600" eaLnBrk="0" hangingPunct="0">
                <a:defRPr sz="2200">
                  <a:solidFill>
                    <a:schemeClr val="hlink"/>
                  </a:solidFill>
                  <a:latin typeface="Arial" charset="0"/>
                  <a:ea typeface="MS PGothic" pitchFamily="34" charset="-128"/>
                </a:defRPr>
              </a:lvl5pPr>
              <a:lvl6pPr marL="2514600" indent="-228600" eaLnBrk="0" fontAlgn="base" hangingPunct="0">
                <a:lnSpc>
                  <a:spcPct val="90000"/>
                </a:lnSpc>
                <a:spcBef>
                  <a:spcPct val="0"/>
                </a:spcBef>
                <a:spcAft>
                  <a:spcPct val="0"/>
                </a:spcAft>
                <a:defRPr sz="2200">
                  <a:solidFill>
                    <a:schemeClr val="hlink"/>
                  </a:solidFill>
                  <a:latin typeface="Arial" charset="0"/>
                  <a:ea typeface="MS PGothic" pitchFamily="34" charset="-128"/>
                </a:defRPr>
              </a:lvl6pPr>
              <a:lvl7pPr marL="2971800" indent="-228600" eaLnBrk="0" fontAlgn="base" hangingPunct="0">
                <a:lnSpc>
                  <a:spcPct val="90000"/>
                </a:lnSpc>
                <a:spcBef>
                  <a:spcPct val="0"/>
                </a:spcBef>
                <a:spcAft>
                  <a:spcPct val="0"/>
                </a:spcAft>
                <a:defRPr sz="2200">
                  <a:solidFill>
                    <a:schemeClr val="hlink"/>
                  </a:solidFill>
                  <a:latin typeface="Arial" charset="0"/>
                  <a:ea typeface="MS PGothic" pitchFamily="34" charset="-128"/>
                </a:defRPr>
              </a:lvl7pPr>
              <a:lvl8pPr marL="3429000" indent="-228600" eaLnBrk="0" fontAlgn="base" hangingPunct="0">
                <a:lnSpc>
                  <a:spcPct val="90000"/>
                </a:lnSpc>
                <a:spcBef>
                  <a:spcPct val="0"/>
                </a:spcBef>
                <a:spcAft>
                  <a:spcPct val="0"/>
                </a:spcAft>
                <a:defRPr sz="2200">
                  <a:solidFill>
                    <a:schemeClr val="hlink"/>
                  </a:solidFill>
                  <a:latin typeface="Arial" charset="0"/>
                  <a:ea typeface="MS PGothic" pitchFamily="34" charset="-128"/>
                </a:defRPr>
              </a:lvl8pPr>
              <a:lvl9pPr marL="3886200" indent="-228600" eaLnBrk="0" fontAlgn="base" hangingPunct="0">
                <a:lnSpc>
                  <a:spcPct val="90000"/>
                </a:lnSpc>
                <a:spcBef>
                  <a:spcPct val="0"/>
                </a:spcBef>
                <a:spcAft>
                  <a:spcPct val="0"/>
                </a:spcAft>
                <a:defRPr sz="2200">
                  <a:solidFill>
                    <a:schemeClr val="hlink"/>
                  </a:solidFill>
                  <a:latin typeface="Arial" charset="0"/>
                  <a:ea typeface="MS PGothic" pitchFamily="34" charset="-128"/>
                </a:defRPr>
              </a:lvl9pPr>
            </a:lstStyle>
            <a:p>
              <a:pPr eaLnBrk="1" hangingPunct="1"/>
              <a:r>
                <a:rPr lang="en-US" sz="3200" b="1">
                  <a:solidFill>
                    <a:srgbClr val="C00000"/>
                  </a:solidFill>
                </a:rPr>
                <a:t>ACE</a:t>
              </a:r>
            </a:p>
          </p:txBody>
        </p:sp>
      </p:grpSp>
      <p:pic>
        <p:nvPicPr>
          <p:cNvPr id="18" name="Picture 17" descr="Kids In Classroom.jpg"/>
          <p:cNvPicPr>
            <a:picLocks noChangeAspect="1"/>
          </p:cNvPicPr>
          <p:nvPr/>
        </p:nvPicPr>
        <p:blipFill>
          <a:blip r:embed="rId6"/>
          <a:srcRect l="7273" t="4651" r="7133" b="16279"/>
          <a:stretch>
            <a:fillRect/>
          </a:stretch>
        </p:blipFill>
        <p:spPr>
          <a:xfrm>
            <a:off x="6633686" y="5257800"/>
            <a:ext cx="2205514" cy="1249776"/>
          </a:xfrm>
          <a:prstGeom prst="rect">
            <a:avLst/>
          </a:prstGeom>
          <a:solidFill>
            <a:schemeClr val="accent2">
              <a:lumMod val="75000"/>
            </a:schemeClr>
          </a:solidFill>
        </p:spPr>
      </p:pic>
    </p:spTree>
    <p:extLst>
      <p:ext uri="{BB962C8B-B14F-4D97-AF65-F5344CB8AC3E}">
        <p14:creationId xmlns:p14="http://schemas.microsoft.com/office/powerpoint/2010/main" val="40804916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1000"/>
                                        <p:tgtEl>
                                          <p:spTgt spid="12"/>
                                        </p:tgtEl>
                                      </p:cBhvr>
                                    </p:animEffect>
                                  </p:childTnLst>
                                </p:cTn>
                              </p:par>
                            </p:childTnLst>
                          </p:cTn>
                        </p:par>
                        <p:par>
                          <p:cTn id="8" fill="hold">
                            <p:stCondLst>
                              <p:cond delay="1500"/>
                            </p:stCondLst>
                            <p:childTnLst>
                              <p:par>
                                <p:cTn id="9" presetID="9"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dissolve">
                                      <p:cBhvr>
                                        <p:cTn id="11" dur="1000"/>
                                        <p:tgtEl>
                                          <p:spTgt spid="15"/>
                                        </p:tgtEl>
                                      </p:cBhvr>
                                    </p:animEffect>
                                  </p:childTnLst>
                                </p:cTn>
                              </p:par>
                            </p:childTnLst>
                          </p:cTn>
                        </p:par>
                        <p:par>
                          <p:cTn id="12" fill="hold">
                            <p:stCondLst>
                              <p:cond delay="2500"/>
                            </p:stCondLst>
                            <p:childTnLst>
                              <p:par>
                                <p:cTn id="13" presetID="9"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67543B32-DCE7-441E-9AFC-BB7E013224DC}" type="slidenum">
              <a:rPr lang="en-US" smtClean="0">
                <a:solidFill>
                  <a:srgbClr val="000000"/>
                </a:solidFill>
              </a:rPr>
              <a:pPr>
                <a:defRPr/>
              </a:pPr>
              <a:t>16</a:t>
            </a:fld>
            <a:endParaRPr lang="en-US">
              <a:solidFill>
                <a:srgbClr val="000000"/>
              </a:solidFill>
            </a:endParaRPr>
          </a:p>
        </p:txBody>
      </p:sp>
      <p:sp>
        <p:nvSpPr>
          <p:cNvPr id="5" name="Title 7"/>
          <p:cNvSpPr>
            <a:spLocks noGrp="1"/>
          </p:cNvSpPr>
          <p:nvPr>
            <p:ph type="title" idx="4294967295"/>
          </p:nvPr>
        </p:nvSpPr>
        <p:spPr>
          <a:xfrm>
            <a:off x="152400" y="731838"/>
            <a:ext cx="8686800" cy="639762"/>
          </a:xfrm>
        </p:spPr>
        <p:txBody>
          <a:bodyPr>
            <a:normAutofit/>
          </a:bodyPr>
          <a:lstStyle/>
          <a:p>
            <a:pPr eaLnBrk="1" hangingPunct="1"/>
            <a:r>
              <a:rPr lang="en-US" sz="2400" b="1" dirty="0" smtClean="0">
                <a:solidFill>
                  <a:schemeClr val="accent6">
                    <a:lumMod val="75000"/>
                  </a:schemeClr>
                </a:solidFill>
              </a:rPr>
              <a:t>IBM SPSS - Mining </a:t>
            </a:r>
            <a:r>
              <a:rPr lang="en-US" sz="2400" b="1" dirty="0" smtClean="0">
                <a:solidFill>
                  <a:schemeClr val="accent6">
                    <a:lumMod val="75000"/>
                  </a:schemeClr>
                </a:solidFill>
              </a:rPr>
              <a:t>in Academia Program (MAP)</a:t>
            </a:r>
          </a:p>
        </p:txBody>
      </p:sp>
      <p:sp>
        <p:nvSpPr>
          <p:cNvPr id="6" name="Content Placeholder 2"/>
          <p:cNvSpPr>
            <a:spLocks noGrp="1"/>
          </p:cNvSpPr>
          <p:nvPr>
            <p:ph idx="4294967295"/>
          </p:nvPr>
        </p:nvSpPr>
        <p:spPr>
          <a:xfrm>
            <a:off x="182563" y="1311970"/>
            <a:ext cx="8685212" cy="325437"/>
          </a:xfrm>
        </p:spPr>
        <p:txBody>
          <a:bodyPr anchor="b">
            <a:noAutofit/>
          </a:bodyPr>
          <a:lstStyle/>
          <a:p>
            <a:pPr lvl="1" eaLnBrk="1" hangingPunct="1">
              <a:buFont typeface="Arial" charset="0"/>
              <a:buNone/>
            </a:pPr>
            <a:endParaRPr lang="en-US" sz="4000" dirty="0" smtClean="0"/>
          </a:p>
          <a:p>
            <a:pPr eaLnBrk="1" hangingPunct="1">
              <a:spcBef>
                <a:spcPct val="0"/>
              </a:spcBef>
              <a:buFont typeface="Wingdings" pitchFamily="2" charset="2"/>
              <a:buNone/>
            </a:pPr>
            <a:r>
              <a:rPr lang="en-US" sz="2000" b="1" dirty="0" smtClean="0"/>
              <a:t>Overview</a:t>
            </a:r>
            <a:r>
              <a:rPr lang="en-US" sz="2000" dirty="0" smtClean="0"/>
              <a:t>  </a:t>
            </a:r>
            <a:endParaRPr lang="en-US" sz="4400" dirty="0" smtClean="0"/>
          </a:p>
        </p:txBody>
      </p:sp>
      <p:grpSp>
        <p:nvGrpSpPr>
          <p:cNvPr id="7" name="Group 6"/>
          <p:cNvGrpSpPr>
            <a:grpSpLocks/>
          </p:cNvGrpSpPr>
          <p:nvPr/>
        </p:nvGrpSpPr>
        <p:grpSpPr bwMode="auto">
          <a:xfrm>
            <a:off x="7315200" y="914400"/>
            <a:ext cx="1371600" cy="1981200"/>
            <a:chOff x="4059" y="1482"/>
            <a:chExt cx="1334" cy="2021"/>
          </a:xfrm>
        </p:grpSpPr>
        <p:pic>
          <p:nvPicPr>
            <p:cNvPr id="8" name="Picture 8" descr="data miner.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59" y="2063"/>
              <a:ext cx="1334" cy="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binary.jpg"/>
            <p:cNvPicPr>
              <a:picLocks noChangeAspect="1"/>
            </p:cNvPicPr>
            <p:nvPr/>
          </p:nvPicPr>
          <p:blipFill>
            <a:blip r:embed="rId4" cstate="print"/>
            <a:stretch>
              <a:fillRect/>
            </a:stretch>
          </p:blipFill>
          <p:spPr>
            <a:xfrm>
              <a:off x="4299" y="1484"/>
              <a:ext cx="971" cy="728"/>
            </a:xfrm>
            <a:prstGeom prst="rect">
              <a:avLst/>
            </a:prstGeom>
            <a:ln>
              <a:noFill/>
            </a:ln>
            <a:effectLst>
              <a:softEdge rad="112500"/>
            </a:effectLst>
          </p:spPr>
        </p:pic>
      </p:grpSp>
      <p:pic>
        <p:nvPicPr>
          <p:cNvPr id="1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8800" y="2919413"/>
            <a:ext cx="3352800" cy="194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10"/>
          <p:cNvSpPr txBox="1">
            <a:spLocks noChangeArrowheads="1"/>
          </p:cNvSpPr>
          <p:nvPr/>
        </p:nvSpPr>
        <p:spPr bwMode="auto">
          <a:xfrm>
            <a:off x="533400" y="1665982"/>
            <a:ext cx="66167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hlink"/>
                </a:solidFill>
                <a:latin typeface="Arial" charset="0"/>
                <a:ea typeface="MS PGothic" pitchFamily="34" charset="-128"/>
              </a:defRPr>
            </a:lvl1pPr>
            <a:lvl2pPr marL="742950" indent="-285750" eaLnBrk="0" hangingPunct="0">
              <a:defRPr sz="2200">
                <a:solidFill>
                  <a:schemeClr val="hlink"/>
                </a:solidFill>
                <a:latin typeface="Arial" charset="0"/>
                <a:ea typeface="MS PGothic" pitchFamily="34" charset="-128"/>
              </a:defRPr>
            </a:lvl2pPr>
            <a:lvl3pPr marL="1143000" indent="-228600" eaLnBrk="0" hangingPunct="0">
              <a:defRPr sz="2200">
                <a:solidFill>
                  <a:schemeClr val="hlink"/>
                </a:solidFill>
                <a:latin typeface="Arial" charset="0"/>
                <a:ea typeface="MS PGothic" pitchFamily="34" charset="-128"/>
              </a:defRPr>
            </a:lvl3pPr>
            <a:lvl4pPr marL="1600200" indent="-228600" eaLnBrk="0" hangingPunct="0">
              <a:defRPr sz="2200">
                <a:solidFill>
                  <a:schemeClr val="hlink"/>
                </a:solidFill>
                <a:latin typeface="Arial" charset="0"/>
                <a:ea typeface="MS PGothic" pitchFamily="34" charset="-128"/>
              </a:defRPr>
            </a:lvl4pPr>
            <a:lvl5pPr marL="2057400" indent="-228600" eaLnBrk="0" hangingPunct="0">
              <a:defRPr sz="2200">
                <a:solidFill>
                  <a:schemeClr val="hlink"/>
                </a:solidFill>
                <a:latin typeface="Arial" charset="0"/>
                <a:ea typeface="MS PGothic" pitchFamily="34" charset="-128"/>
              </a:defRPr>
            </a:lvl5pPr>
            <a:lvl6pPr marL="2514600" indent="-228600" eaLnBrk="0" fontAlgn="base" hangingPunct="0">
              <a:lnSpc>
                <a:spcPct val="90000"/>
              </a:lnSpc>
              <a:spcBef>
                <a:spcPct val="0"/>
              </a:spcBef>
              <a:spcAft>
                <a:spcPct val="0"/>
              </a:spcAft>
              <a:defRPr sz="2200">
                <a:solidFill>
                  <a:schemeClr val="hlink"/>
                </a:solidFill>
                <a:latin typeface="Arial" charset="0"/>
                <a:ea typeface="MS PGothic" pitchFamily="34" charset="-128"/>
              </a:defRPr>
            </a:lvl6pPr>
            <a:lvl7pPr marL="2971800" indent="-228600" eaLnBrk="0" fontAlgn="base" hangingPunct="0">
              <a:lnSpc>
                <a:spcPct val="90000"/>
              </a:lnSpc>
              <a:spcBef>
                <a:spcPct val="0"/>
              </a:spcBef>
              <a:spcAft>
                <a:spcPct val="0"/>
              </a:spcAft>
              <a:defRPr sz="2200">
                <a:solidFill>
                  <a:schemeClr val="hlink"/>
                </a:solidFill>
                <a:latin typeface="Arial" charset="0"/>
                <a:ea typeface="MS PGothic" pitchFamily="34" charset="-128"/>
              </a:defRPr>
            </a:lvl7pPr>
            <a:lvl8pPr marL="3429000" indent="-228600" eaLnBrk="0" fontAlgn="base" hangingPunct="0">
              <a:lnSpc>
                <a:spcPct val="90000"/>
              </a:lnSpc>
              <a:spcBef>
                <a:spcPct val="0"/>
              </a:spcBef>
              <a:spcAft>
                <a:spcPct val="0"/>
              </a:spcAft>
              <a:defRPr sz="2200">
                <a:solidFill>
                  <a:schemeClr val="hlink"/>
                </a:solidFill>
                <a:latin typeface="Arial" charset="0"/>
                <a:ea typeface="MS PGothic" pitchFamily="34" charset="-128"/>
              </a:defRPr>
            </a:lvl8pPr>
            <a:lvl9pPr marL="3886200" indent="-228600" eaLnBrk="0" fontAlgn="base" hangingPunct="0">
              <a:lnSpc>
                <a:spcPct val="90000"/>
              </a:lnSpc>
              <a:spcBef>
                <a:spcPct val="0"/>
              </a:spcBef>
              <a:spcAft>
                <a:spcPct val="0"/>
              </a:spcAft>
              <a:defRPr sz="2200">
                <a:solidFill>
                  <a:schemeClr val="hlink"/>
                </a:solidFill>
                <a:latin typeface="Arial" charset="0"/>
                <a:ea typeface="MS PGothic" pitchFamily="34" charset="-128"/>
              </a:defRPr>
            </a:lvl9pPr>
          </a:lstStyle>
          <a:p>
            <a:pPr eaLnBrk="1" hangingPunct="1"/>
            <a:r>
              <a:rPr lang="en-US" sz="1600" dirty="0">
                <a:solidFill>
                  <a:schemeClr val="tx1"/>
                </a:solidFill>
              </a:rPr>
              <a:t>The Mining in Academia Program (MAP) has been created to support the adoption of data and text mining in classroom teaching and non-commercial research. </a:t>
            </a:r>
            <a:r>
              <a:rPr lang="en-US" sz="1600" dirty="0" smtClean="0">
                <a:solidFill>
                  <a:schemeClr val="tx1"/>
                </a:solidFill>
              </a:rPr>
              <a:t>IBM </a:t>
            </a:r>
            <a:r>
              <a:rPr lang="en-US" sz="1600" dirty="0">
                <a:solidFill>
                  <a:schemeClr val="tx1"/>
                </a:solidFill>
              </a:rPr>
              <a:t>will offer its data and text mining product – IBM SPSS Modeler Premium - </a:t>
            </a:r>
            <a:r>
              <a:rPr lang="en-US" sz="1600" b="1" dirty="0">
                <a:solidFill>
                  <a:schemeClr val="tx1"/>
                </a:solidFill>
              </a:rPr>
              <a:t>at no cost</a:t>
            </a:r>
            <a:r>
              <a:rPr lang="en-US" sz="1600" dirty="0">
                <a:solidFill>
                  <a:schemeClr val="tx1"/>
                </a:solidFill>
              </a:rPr>
              <a:t>.</a:t>
            </a:r>
            <a:endParaRPr lang="en-US" sz="1600" dirty="0"/>
          </a:p>
        </p:txBody>
      </p:sp>
      <p:sp>
        <p:nvSpPr>
          <p:cNvPr id="12" name="Text Box 11"/>
          <p:cNvSpPr txBox="1">
            <a:spLocks noChangeArrowheads="1"/>
          </p:cNvSpPr>
          <p:nvPr/>
        </p:nvSpPr>
        <p:spPr bwMode="auto">
          <a:xfrm>
            <a:off x="228600" y="2889250"/>
            <a:ext cx="8915400" cy="3740150"/>
          </a:xfrm>
          <a:prstGeom prst="rect">
            <a:avLst/>
          </a:prstGeom>
          <a:noFill/>
          <a:ln w="9525">
            <a:noFill/>
            <a:miter lim="800000"/>
            <a:headEnd/>
            <a:tailEnd/>
          </a:ln>
        </p:spPr>
        <p:txBody>
          <a:bodyPr>
            <a:spAutoFit/>
          </a:bodyPr>
          <a:lstStyle>
            <a:lvl1pPr marL="173038" indent="-173038" eaLnBrk="0" hangingPunct="0">
              <a:defRPr sz="2200">
                <a:solidFill>
                  <a:schemeClr val="hlink"/>
                </a:solidFill>
                <a:latin typeface="Arial" charset="0"/>
                <a:ea typeface="MS PGothic" pitchFamily="34" charset="-128"/>
              </a:defRPr>
            </a:lvl1pPr>
            <a:lvl2pPr marL="742950" indent="-285750" eaLnBrk="0" hangingPunct="0">
              <a:defRPr sz="2200">
                <a:solidFill>
                  <a:schemeClr val="hlink"/>
                </a:solidFill>
                <a:latin typeface="Arial" charset="0"/>
                <a:ea typeface="MS PGothic" pitchFamily="34" charset="-128"/>
              </a:defRPr>
            </a:lvl2pPr>
            <a:lvl3pPr marL="1143000" indent="-228600" eaLnBrk="0" hangingPunct="0">
              <a:defRPr sz="2200">
                <a:solidFill>
                  <a:schemeClr val="hlink"/>
                </a:solidFill>
                <a:latin typeface="Arial" charset="0"/>
                <a:ea typeface="MS PGothic" pitchFamily="34" charset="-128"/>
              </a:defRPr>
            </a:lvl3pPr>
            <a:lvl4pPr marL="1600200" indent="-228600" eaLnBrk="0" hangingPunct="0">
              <a:defRPr sz="2200">
                <a:solidFill>
                  <a:schemeClr val="hlink"/>
                </a:solidFill>
                <a:latin typeface="Arial" charset="0"/>
                <a:ea typeface="MS PGothic" pitchFamily="34" charset="-128"/>
              </a:defRPr>
            </a:lvl4pPr>
            <a:lvl5pPr marL="2057400" indent="-228600" eaLnBrk="0" hangingPunct="0">
              <a:defRPr sz="2200">
                <a:solidFill>
                  <a:schemeClr val="hlink"/>
                </a:solidFill>
                <a:latin typeface="Arial" charset="0"/>
                <a:ea typeface="MS PGothic" pitchFamily="34" charset="-128"/>
              </a:defRPr>
            </a:lvl5pPr>
            <a:lvl6pPr marL="2514600" indent="-228600" eaLnBrk="0" fontAlgn="base" hangingPunct="0">
              <a:lnSpc>
                <a:spcPct val="90000"/>
              </a:lnSpc>
              <a:spcBef>
                <a:spcPct val="0"/>
              </a:spcBef>
              <a:spcAft>
                <a:spcPct val="0"/>
              </a:spcAft>
              <a:defRPr sz="2200">
                <a:solidFill>
                  <a:schemeClr val="hlink"/>
                </a:solidFill>
                <a:latin typeface="Arial" charset="0"/>
                <a:ea typeface="MS PGothic" pitchFamily="34" charset="-128"/>
              </a:defRPr>
            </a:lvl6pPr>
            <a:lvl7pPr marL="2971800" indent="-228600" eaLnBrk="0" fontAlgn="base" hangingPunct="0">
              <a:lnSpc>
                <a:spcPct val="90000"/>
              </a:lnSpc>
              <a:spcBef>
                <a:spcPct val="0"/>
              </a:spcBef>
              <a:spcAft>
                <a:spcPct val="0"/>
              </a:spcAft>
              <a:defRPr sz="2200">
                <a:solidFill>
                  <a:schemeClr val="hlink"/>
                </a:solidFill>
                <a:latin typeface="Arial" charset="0"/>
                <a:ea typeface="MS PGothic" pitchFamily="34" charset="-128"/>
              </a:defRPr>
            </a:lvl7pPr>
            <a:lvl8pPr marL="3429000" indent="-228600" eaLnBrk="0" fontAlgn="base" hangingPunct="0">
              <a:lnSpc>
                <a:spcPct val="90000"/>
              </a:lnSpc>
              <a:spcBef>
                <a:spcPct val="0"/>
              </a:spcBef>
              <a:spcAft>
                <a:spcPct val="0"/>
              </a:spcAft>
              <a:defRPr sz="2200">
                <a:solidFill>
                  <a:schemeClr val="hlink"/>
                </a:solidFill>
                <a:latin typeface="Arial" charset="0"/>
                <a:ea typeface="MS PGothic" pitchFamily="34" charset="-128"/>
              </a:defRPr>
            </a:lvl8pPr>
            <a:lvl9pPr marL="3886200" indent="-228600" eaLnBrk="0" fontAlgn="base" hangingPunct="0">
              <a:lnSpc>
                <a:spcPct val="90000"/>
              </a:lnSpc>
              <a:spcBef>
                <a:spcPct val="0"/>
              </a:spcBef>
              <a:spcAft>
                <a:spcPct val="0"/>
              </a:spcAft>
              <a:defRPr sz="2200">
                <a:solidFill>
                  <a:schemeClr val="hlink"/>
                </a:solidFill>
                <a:latin typeface="Arial" charset="0"/>
                <a:ea typeface="MS PGothic" pitchFamily="34" charset="-128"/>
              </a:defRPr>
            </a:lvl9pPr>
          </a:lstStyle>
          <a:p>
            <a:pPr eaLnBrk="1" hangingPunct="1">
              <a:buClr>
                <a:schemeClr val="tx1"/>
              </a:buClr>
            </a:pPr>
            <a:r>
              <a:rPr lang="en-US" sz="1800" b="1" dirty="0">
                <a:solidFill>
                  <a:schemeClr val="tx1"/>
                </a:solidFill>
              </a:rPr>
              <a:t>IBM SPSS Modeler Premium </a:t>
            </a:r>
          </a:p>
          <a:p>
            <a:pPr eaLnBrk="1" hangingPunct="1">
              <a:spcBef>
                <a:spcPct val="35000"/>
              </a:spcBef>
            </a:pPr>
            <a:r>
              <a:rPr lang="en-US" sz="1400" b="1" dirty="0">
                <a:solidFill>
                  <a:schemeClr val="tx1"/>
                </a:solidFill>
              </a:rPr>
              <a:t>	</a:t>
            </a:r>
            <a:r>
              <a:rPr lang="en-US" sz="1600" b="1" dirty="0">
                <a:solidFill>
                  <a:schemeClr val="tx1"/>
                </a:solidFill>
              </a:rPr>
              <a:t>Data Mining</a:t>
            </a:r>
            <a:r>
              <a:rPr lang="en-US" sz="1600" dirty="0">
                <a:solidFill>
                  <a:schemeClr val="tx1"/>
                </a:solidFill>
              </a:rPr>
              <a:t> workbench that is power and versatile,                                                       helping users gain unprecedented insight from </a:t>
            </a:r>
            <a:br>
              <a:rPr lang="en-US" sz="1600" dirty="0">
                <a:solidFill>
                  <a:schemeClr val="tx1"/>
                </a:solidFill>
              </a:rPr>
            </a:br>
            <a:r>
              <a:rPr lang="en-US" sz="1600" dirty="0">
                <a:solidFill>
                  <a:schemeClr val="tx1"/>
                </a:solidFill>
              </a:rPr>
              <a:t>structured and unstructured data </a:t>
            </a:r>
          </a:p>
          <a:p>
            <a:pPr eaLnBrk="1" hangingPunct="1">
              <a:spcBef>
                <a:spcPct val="35000"/>
              </a:spcBef>
            </a:pPr>
            <a:r>
              <a:rPr lang="en-US" sz="1600" b="1" dirty="0">
                <a:solidFill>
                  <a:schemeClr val="tx1"/>
                </a:solidFill>
              </a:rPr>
              <a:t>	Text Analytics</a:t>
            </a:r>
            <a:r>
              <a:rPr lang="en-US" sz="1600" dirty="0">
                <a:solidFill>
                  <a:schemeClr val="tx1"/>
                </a:solidFill>
              </a:rPr>
              <a:t> functionality to help users combine </a:t>
            </a:r>
            <a:br>
              <a:rPr lang="en-US" sz="1600" dirty="0">
                <a:solidFill>
                  <a:schemeClr val="tx1"/>
                </a:solidFill>
              </a:rPr>
            </a:br>
            <a:r>
              <a:rPr lang="en-US" sz="1600" dirty="0">
                <a:solidFill>
                  <a:schemeClr val="tx1"/>
                </a:solidFill>
              </a:rPr>
              <a:t>structured and unstructured data for the most accurate</a:t>
            </a:r>
            <a:br>
              <a:rPr lang="en-US" sz="1600" dirty="0">
                <a:solidFill>
                  <a:schemeClr val="tx1"/>
                </a:solidFill>
              </a:rPr>
            </a:br>
            <a:r>
              <a:rPr lang="en-US" sz="1600" dirty="0">
                <a:solidFill>
                  <a:schemeClr val="tx1"/>
                </a:solidFill>
              </a:rPr>
              <a:t>predictive models possible</a:t>
            </a:r>
          </a:p>
          <a:p>
            <a:pPr eaLnBrk="1" hangingPunct="1">
              <a:spcBef>
                <a:spcPct val="35000"/>
              </a:spcBef>
            </a:pPr>
            <a:r>
              <a:rPr lang="en-US" sz="1600" b="1" dirty="0">
                <a:solidFill>
                  <a:schemeClr val="tx1"/>
                </a:solidFill>
              </a:rPr>
              <a:t>	Natural Language Processing</a:t>
            </a:r>
            <a:r>
              <a:rPr lang="en-US" sz="1600" dirty="0">
                <a:solidFill>
                  <a:schemeClr val="tx1"/>
                </a:solidFill>
              </a:rPr>
              <a:t> (NLP) technology, for extracting key concepts, sentiments and relationships from textual or “unstructured” data and converting them to a structured format that can be used to make predictive models more accurate </a:t>
            </a:r>
            <a:r>
              <a:rPr lang="en-US" sz="1600" b="1" dirty="0">
                <a:solidFill>
                  <a:schemeClr val="tx1"/>
                </a:solidFill>
              </a:rPr>
              <a:t>	</a:t>
            </a:r>
          </a:p>
          <a:p>
            <a:pPr eaLnBrk="1" hangingPunct="1">
              <a:spcBef>
                <a:spcPct val="35000"/>
              </a:spcBef>
            </a:pPr>
            <a:r>
              <a:rPr lang="en-US" sz="1600" b="1" dirty="0">
                <a:solidFill>
                  <a:schemeClr val="tx1"/>
                </a:solidFill>
              </a:rPr>
              <a:t>	Auto Modeler </a:t>
            </a:r>
            <a:r>
              <a:rPr lang="en-US" sz="1600" dirty="0">
                <a:solidFill>
                  <a:schemeClr val="tx1"/>
                </a:solidFill>
              </a:rPr>
              <a:t>capabilities to efficiently perform an </a:t>
            </a:r>
            <a:br>
              <a:rPr lang="en-US" sz="1600" dirty="0">
                <a:solidFill>
                  <a:schemeClr val="tx1"/>
                </a:solidFill>
              </a:rPr>
            </a:br>
            <a:r>
              <a:rPr lang="en-US" sz="1600" dirty="0">
                <a:solidFill>
                  <a:schemeClr val="tx1"/>
                </a:solidFill>
              </a:rPr>
              <a:t>in-depth analysis of your data to determine what algorithm, classification technique, or artificial intelligence methodology best fits the predictive outcome</a:t>
            </a:r>
          </a:p>
          <a:p>
            <a:pPr eaLnBrk="1" hangingPunct="1">
              <a:spcBef>
                <a:spcPct val="35000"/>
              </a:spcBef>
            </a:pPr>
            <a:r>
              <a:rPr lang="en-US" sz="1600" b="1" dirty="0">
                <a:solidFill>
                  <a:schemeClr val="tx1"/>
                </a:solidFill>
              </a:rPr>
              <a:t>	</a:t>
            </a:r>
            <a:endParaRPr lang="en-US" sz="1600" dirty="0">
              <a:solidFill>
                <a:schemeClr val="tx1"/>
              </a:solidFill>
            </a:endParaRPr>
          </a:p>
        </p:txBody>
      </p:sp>
    </p:spTree>
    <p:extLst>
      <p:ext uri="{BB962C8B-B14F-4D97-AF65-F5344CB8AC3E}">
        <p14:creationId xmlns:p14="http://schemas.microsoft.com/office/powerpoint/2010/main" val="168990054"/>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Number Placeholder 3"/>
          <p:cNvSpPr>
            <a:spLocks noGrp="1"/>
          </p:cNvSpPr>
          <p:nvPr>
            <p:ph type="sldNum" sz="quarter" idx="10"/>
          </p:nvPr>
        </p:nvSpPr>
        <p:spPr>
          <a:noFill/>
        </p:spPr>
        <p:txBody>
          <a:bodyPr/>
          <a:lstStyle/>
          <a:p>
            <a:fld id="{2EB341AD-6647-4B63-9196-C4997B6C24B7}" type="slidenum">
              <a:rPr lang="en-US" smtClean="0">
                <a:solidFill>
                  <a:srgbClr val="000000"/>
                </a:solidFill>
              </a:rPr>
              <a:pPr/>
              <a:t>17</a:t>
            </a:fld>
            <a:endParaRPr lang="en-US" dirty="0" smtClean="0">
              <a:solidFill>
                <a:srgbClr val="000000"/>
              </a:solidFill>
            </a:endParaRPr>
          </a:p>
        </p:txBody>
      </p:sp>
      <p:sp>
        <p:nvSpPr>
          <p:cNvPr id="33796" name="Rectangle 2"/>
          <p:cNvSpPr>
            <a:spLocks noGrp="1" noChangeArrowheads="1"/>
          </p:cNvSpPr>
          <p:nvPr>
            <p:ph type="title"/>
          </p:nvPr>
        </p:nvSpPr>
        <p:spPr>
          <a:xfrm>
            <a:off x="228600" y="808037"/>
            <a:ext cx="8686800" cy="639763"/>
          </a:xfrm>
        </p:spPr>
        <p:txBody>
          <a:bodyPr/>
          <a:lstStyle/>
          <a:p>
            <a:pPr eaLnBrk="1" hangingPunct="1"/>
            <a:r>
              <a:rPr lang="en-US" sz="2400" b="1" dirty="0" smtClean="0">
                <a:solidFill>
                  <a:schemeClr val="accent6">
                    <a:lumMod val="75000"/>
                  </a:schemeClr>
                </a:solidFill>
                <a:cs typeface="Arial" charset="0"/>
              </a:rPr>
              <a:t>IBM SPSS – Virtual Computer Licenses (VCL)</a:t>
            </a:r>
            <a:endParaRPr lang="en-US" sz="2400" b="1" dirty="0" smtClean="0">
              <a:solidFill>
                <a:schemeClr val="accent6">
                  <a:lumMod val="75000"/>
                </a:schemeClr>
              </a:solidFill>
              <a:cs typeface="Arial" charset="0"/>
            </a:endParaRPr>
          </a:p>
        </p:txBody>
      </p:sp>
      <p:sp>
        <p:nvSpPr>
          <p:cNvPr id="33797" name="Rectangle 3"/>
          <p:cNvSpPr>
            <a:spLocks noGrp="1" noChangeArrowheads="1"/>
          </p:cNvSpPr>
          <p:nvPr>
            <p:ph type="body" idx="1"/>
          </p:nvPr>
        </p:nvSpPr>
        <p:spPr>
          <a:xfrm>
            <a:off x="304800" y="1499755"/>
            <a:ext cx="3886200" cy="4087091"/>
          </a:xfrm>
        </p:spPr>
        <p:txBody>
          <a:bodyPr/>
          <a:lstStyle/>
          <a:p>
            <a:pPr marL="0" indent="0" eaLnBrk="1" hangingPunct="1">
              <a:buNone/>
            </a:pPr>
            <a:r>
              <a:rPr lang="en-US" sz="1800" dirty="0" smtClean="0">
                <a:cs typeface="Arial" charset="0"/>
              </a:rPr>
              <a:t>VCL delivers…</a:t>
            </a:r>
          </a:p>
          <a:p>
            <a:pPr eaLnBrk="1" hangingPunct="1"/>
            <a:r>
              <a:rPr lang="en-US" dirty="0" smtClean="0">
                <a:cs typeface="Arial" charset="0"/>
              </a:rPr>
              <a:t>Savings in software licensing cost</a:t>
            </a:r>
          </a:p>
          <a:p>
            <a:pPr eaLnBrk="1" hangingPunct="1"/>
            <a:r>
              <a:rPr lang="en-US" dirty="0" smtClean="0">
                <a:cs typeface="Arial" charset="0"/>
              </a:rPr>
              <a:t>Increase in students served per application license</a:t>
            </a:r>
          </a:p>
          <a:p>
            <a:pPr eaLnBrk="1" hangingPunct="1"/>
            <a:r>
              <a:rPr lang="en-US" dirty="0" smtClean="0">
                <a:cs typeface="Arial" charset="0"/>
              </a:rPr>
              <a:t>Higher student satisfaction through more convenient </a:t>
            </a:r>
            <a:r>
              <a:rPr lang="en-US" dirty="0" smtClean="0">
                <a:cs typeface="Arial" charset="0"/>
              </a:rPr>
              <a:t>access</a:t>
            </a:r>
            <a:endParaRPr lang="en-US" dirty="0" smtClean="0">
              <a:cs typeface="Arial" charset="0"/>
            </a:endParaRPr>
          </a:p>
          <a:p>
            <a:pPr eaLnBrk="1" hangingPunct="1"/>
            <a:r>
              <a:rPr lang="en-US" dirty="0" smtClean="0">
                <a:cs typeface="Arial" charset="0"/>
              </a:rPr>
              <a:t>Increased flexibility to shift computing capacity between </a:t>
            </a:r>
            <a:r>
              <a:rPr lang="en-US" dirty="0" smtClean="0">
                <a:cs typeface="Arial" charset="0"/>
              </a:rPr>
              <a:t>instruction and research</a:t>
            </a:r>
            <a:endParaRPr lang="en-US" dirty="0" smtClean="0">
              <a:cs typeface="Arial" charset="0"/>
            </a:endParaRPr>
          </a:p>
          <a:p>
            <a:pPr eaLnBrk="1" hangingPunct="1"/>
            <a:r>
              <a:rPr lang="en-US" dirty="0" smtClean="0">
                <a:cs typeface="Arial" charset="0"/>
              </a:rPr>
              <a:t>Ability to meet significant growth in enrollment without building additional </a:t>
            </a:r>
            <a:r>
              <a:rPr lang="en-US" dirty="0">
                <a:cs typeface="Arial" charset="0"/>
              </a:rPr>
              <a:t>c</a:t>
            </a:r>
            <a:r>
              <a:rPr lang="en-US" dirty="0" smtClean="0">
                <a:cs typeface="Arial" charset="0"/>
              </a:rPr>
              <a:t>omputing labs</a:t>
            </a:r>
          </a:p>
          <a:p>
            <a:pPr eaLnBrk="1" hangingPunct="1"/>
            <a:r>
              <a:rPr lang="en-US" dirty="0" smtClean="0">
                <a:cs typeface="Arial" charset="0"/>
              </a:rPr>
              <a:t>Increased security and protection for user data and access</a:t>
            </a:r>
          </a:p>
          <a:p>
            <a:pPr eaLnBrk="1" hangingPunct="1"/>
            <a:r>
              <a:rPr lang="en-US" dirty="0" smtClean="0">
                <a:cs typeface="Arial" charset="0"/>
              </a:rPr>
              <a:t>Overall improvement in server utilization</a:t>
            </a:r>
          </a:p>
        </p:txBody>
      </p:sp>
      <p:pic>
        <p:nvPicPr>
          <p:cNvPr id="5" name="Picture 3"/>
          <p:cNvPicPr>
            <a:picLocks noChangeAspect="1" noChangeArrowheads="1"/>
          </p:cNvPicPr>
          <p:nvPr/>
        </p:nvPicPr>
        <p:blipFill>
          <a:blip r:embed="rId3" cstate="print"/>
          <a:srcRect/>
          <a:stretch>
            <a:fillRect/>
          </a:stretch>
        </p:blipFill>
        <p:spPr bwMode="auto">
          <a:xfrm>
            <a:off x="4114800" y="2104687"/>
            <a:ext cx="5029200" cy="3533370"/>
          </a:xfrm>
          <a:prstGeom prst="rect">
            <a:avLst/>
          </a:prstGeom>
          <a:noFill/>
          <a:ln w="12700">
            <a:noFill/>
            <a:miter lim="800000"/>
            <a:headEnd type="none" w="sm" len="sm"/>
            <a:tailEnd type="none" w="sm" len="sm"/>
          </a:ln>
        </p:spPr>
      </p:pic>
    </p:spTree>
    <p:extLst>
      <p:ext uri="{BB962C8B-B14F-4D97-AF65-F5344CB8AC3E}">
        <p14:creationId xmlns:p14="http://schemas.microsoft.com/office/powerpoint/2010/main" val="290034596"/>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07B0DB34-9F56-4467-8A7F-D47BB857751B}" type="slidenum">
              <a:rPr lang="en-US" smtClean="0">
                <a:solidFill>
                  <a:srgbClr val="000000"/>
                </a:solidFill>
              </a:rPr>
              <a:pPr>
                <a:defRPr/>
              </a:pPr>
              <a:t>18</a:t>
            </a:fld>
            <a:endParaRPr lang="en-US" dirty="0">
              <a:solidFill>
                <a:srgbClr val="000000"/>
              </a:solidFill>
            </a:endParaRPr>
          </a:p>
        </p:txBody>
      </p:sp>
      <p:sp>
        <p:nvSpPr>
          <p:cNvPr id="5" name="Content Placeholder 1"/>
          <p:cNvSpPr>
            <a:spLocks noGrp="1"/>
          </p:cNvSpPr>
          <p:nvPr>
            <p:ph idx="1"/>
          </p:nvPr>
        </p:nvSpPr>
        <p:spPr>
          <a:xfrm>
            <a:off x="381000" y="1701800"/>
            <a:ext cx="8686800" cy="4927600"/>
          </a:xfrm>
        </p:spPr>
        <p:txBody>
          <a:bodyPr>
            <a:noAutofit/>
          </a:bodyPr>
          <a:lstStyle/>
          <a:p>
            <a:pPr>
              <a:buFont typeface="Arial" charset="0"/>
              <a:buChar char="•"/>
            </a:pPr>
            <a:r>
              <a:rPr lang="en-US" sz="1800" b="1" dirty="0" smtClean="0">
                <a:cs typeface="Arial" charset="0"/>
              </a:rPr>
              <a:t>Yale University</a:t>
            </a:r>
          </a:p>
          <a:p>
            <a:pPr lvl="1">
              <a:buFont typeface="Arial" charset="0"/>
              <a:buChar char="•"/>
            </a:pPr>
            <a:r>
              <a:rPr lang="en-US" sz="1800" dirty="0" smtClean="0">
                <a:cs typeface="Arial" charset="0"/>
              </a:rPr>
              <a:t>Insurance Fraud</a:t>
            </a:r>
          </a:p>
          <a:p>
            <a:pPr>
              <a:buFont typeface="Arial" charset="0"/>
              <a:buChar char="•"/>
            </a:pPr>
            <a:r>
              <a:rPr lang="en-US" sz="1800" b="1" dirty="0" smtClean="0">
                <a:cs typeface="Arial" charset="0"/>
              </a:rPr>
              <a:t>DePaul University</a:t>
            </a:r>
          </a:p>
          <a:p>
            <a:pPr lvl="1">
              <a:buFont typeface="Arial" charset="0"/>
              <a:buChar char="•"/>
            </a:pPr>
            <a:r>
              <a:rPr lang="en-US" sz="1800" dirty="0" smtClean="0">
                <a:cs typeface="Arial" charset="0"/>
              </a:rPr>
              <a:t>Center for Data Mining &amp; Predictive Analytics</a:t>
            </a:r>
          </a:p>
          <a:p>
            <a:pPr marL="515938" lvl="2" indent="-176213"/>
            <a:r>
              <a:rPr lang="en-US" sz="1800" dirty="0" smtClean="0">
                <a:cs typeface="Arial" charset="0"/>
              </a:rPr>
              <a:t>M.S. in Predictive Analytics</a:t>
            </a:r>
          </a:p>
          <a:p>
            <a:pPr>
              <a:buFont typeface="Arial" charset="0"/>
              <a:buChar char="•"/>
            </a:pPr>
            <a:r>
              <a:rPr lang="en-US" sz="1800" b="1" dirty="0" smtClean="0">
                <a:cs typeface="Arial" charset="0"/>
              </a:rPr>
              <a:t>University of Connecticut</a:t>
            </a:r>
          </a:p>
          <a:p>
            <a:pPr lvl="1">
              <a:buFont typeface="Arial" charset="0"/>
              <a:buChar char="•"/>
            </a:pPr>
            <a:r>
              <a:rPr lang="en-US" sz="1800" dirty="0" smtClean="0">
                <a:cs typeface="Arial" charset="0"/>
              </a:rPr>
              <a:t>Performance vs. Service Level Agreements</a:t>
            </a:r>
          </a:p>
          <a:p>
            <a:pPr>
              <a:buFont typeface="Arial" charset="0"/>
              <a:buChar char="•"/>
            </a:pPr>
            <a:r>
              <a:rPr lang="en-US" sz="1800" b="1" dirty="0" smtClean="0">
                <a:cs typeface="Arial" charset="0"/>
              </a:rPr>
              <a:t>Fordham </a:t>
            </a:r>
            <a:r>
              <a:rPr lang="en-US" sz="1800" b="1" dirty="0" smtClean="0">
                <a:cs typeface="Arial" charset="0"/>
              </a:rPr>
              <a:t>University</a:t>
            </a:r>
          </a:p>
          <a:p>
            <a:pPr lvl="1">
              <a:buFont typeface="Arial" charset="0"/>
              <a:buChar char="•"/>
            </a:pPr>
            <a:r>
              <a:rPr lang="en-US" sz="1800" dirty="0" smtClean="0">
                <a:cs typeface="Arial" charset="0"/>
              </a:rPr>
              <a:t>Health Prize </a:t>
            </a:r>
            <a:r>
              <a:rPr lang="en-US" sz="1800" dirty="0" smtClean="0">
                <a:cs typeface="Arial" charset="0"/>
              </a:rPr>
              <a:t>Competition</a:t>
            </a:r>
          </a:p>
          <a:p>
            <a:pPr>
              <a:buFont typeface="Arial" charset="0"/>
              <a:buChar char="•"/>
            </a:pPr>
            <a:r>
              <a:rPr lang="en-US" sz="1800" b="1" dirty="0">
                <a:cs typeface="Arial" charset="0"/>
              </a:rPr>
              <a:t>Northwestern University</a:t>
            </a:r>
          </a:p>
          <a:p>
            <a:pPr lvl="1">
              <a:buFont typeface="Arial" charset="0"/>
              <a:buChar char="•"/>
            </a:pPr>
            <a:r>
              <a:rPr lang="en-US" sz="1800" dirty="0">
                <a:cs typeface="Arial" charset="0"/>
              </a:rPr>
              <a:t>Masters of Predictive Analytics (Continuing Education)</a:t>
            </a:r>
          </a:p>
          <a:p>
            <a:pPr lvl="1">
              <a:buFont typeface="Arial" charset="0"/>
              <a:buChar char="•"/>
            </a:pPr>
            <a:r>
              <a:rPr lang="en-US" sz="1800" dirty="0" smtClean="0">
                <a:cs typeface="Arial" charset="0"/>
              </a:rPr>
              <a:t>Social </a:t>
            </a:r>
            <a:r>
              <a:rPr lang="en-US" sz="1800" dirty="0">
                <a:cs typeface="Arial" charset="0"/>
              </a:rPr>
              <a:t>Media &amp; Corporate Reputation Management</a:t>
            </a:r>
          </a:p>
          <a:p>
            <a:pPr marL="346075" lvl="1" indent="0">
              <a:buNone/>
            </a:pPr>
            <a:endParaRPr lang="en-US" sz="1800" dirty="0">
              <a:cs typeface="Arial" charset="0"/>
            </a:endParaRPr>
          </a:p>
          <a:p>
            <a:pPr lvl="1">
              <a:buFont typeface="Arial" charset="0"/>
              <a:buChar char="•"/>
            </a:pPr>
            <a:endParaRPr lang="en-US" sz="1800" dirty="0" smtClean="0">
              <a:cs typeface="Arial" charset="0"/>
            </a:endParaRPr>
          </a:p>
          <a:p>
            <a:pPr>
              <a:buFont typeface="Arial" charset="0"/>
              <a:buChar char="•"/>
            </a:pPr>
            <a:endParaRPr lang="en-US" sz="1800" dirty="0" smtClean="0">
              <a:cs typeface="Arial" charset="0"/>
            </a:endParaRPr>
          </a:p>
          <a:p>
            <a:pPr>
              <a:buFont typeface="Wingdings" pitchFamily="2" charset="2"/>
              <a:buNone/>
            </a:pPr>
            <a:endParaRPr lang="en-US" sz="1800" dirty="0" smtClean="0">
              <a:cs typeface="Arial" charset="0"/>
            </a:endParaRPr>
          </a:p>
          <a:p>
            <a:pPr>
              <a:buFont typeface="Wingdings" pitchFamily="2" charset="2"/>
              <a:buNone/>
            </a:pPr>
            <a:r>
              <a:rPr lang="en-US" sz="1800" b="1" dirty="0" smtClean="0">
                <a:solidFill>
                  <a:srgbClr val="FF0000"/>
                </a:solidFill>
                <a:cs typeface="Arial" charset="0"/>
              </a:rPr>
              <a:t>			</a:t>
            </a:r>
            <a:endParaRPr lang="en-US" sz="2400" b="1" dirty="0" smtClean="0">
              <a:solidFill>
                <a:srgbClr val="FF0000"/>
              </a:solidFill>
              <a:cs typeface="Arial" charset="0"/>
            </a:endParaRPr>
          </a:p>
        </p:txBody>
      </p:sp>
      <p:sp>
        <p:nvSpPr>
          <p:cNvPr id="6" name="Title 2"/>
          <p:cNvSpPr>
            <a:spLocks noGrp="1"/>
          </p:cNvSpPr>
          <p:nvPr>
            <p:ph type="title"/>
          </p:nvPr>
        </p:nvSpPr>
        <p:spPr>
          <a:xfrm>
            <a:off x="228600" y="744538"/>
            <a:ext cx="8686800" cy="458787"/>
          </a:xfrm>
        </p:spPr>
        <p:txBody>
          <a:bodyPr>
            <a:normAutofit fontScale="90000"/>
          </a:bodyPr>
          <a:lstStyle/>
          <a:p>
            <a:pPr algn="l"/>
            <a:r>
              <a:rPr lang="en-US" sz="2700" b="1" dirty="0" smtClean="0">
                <a:solidFill>
                  <a:schemeClr val="accent6">
                    <a:lumMod val="75000"/>
                  </a:schemeClr>
                </a:solidFill>
                <a:cs typeface="Arial" charset="0"/>
              </a:rPr>
              <a:t>Real-World Experience…Getting SMART!</a:t>
            </a:r>
            <a:br>
              <a:rPr lang="en-US" sz="2700" b="1" dirty="0" smtClean="0">
                <a:solidFill>
                  <a:schemeClr val="accent6">
                    <a:lumMod val="75000"/>
                  </a:schemeClr>
                </a:solidFill>
                <a:cs typeface="Arial" charset="0"/>
              </a:rPr>
            </a:br>
            <a:r>
              <a:rPr lang="en-US" b="1" dirty="0" smtClean="0">
                <a:solidFill>
                  <a:schemeClr val="accent6">
                    <a:lumMod val="75000"/>
                  </a:schemeClr>
                </a:solidFill>
                <a:cs typeface="Arial" charset="0"/>
              </a:rPr>
              <a:t>IBM - University Collaboration</a:t>
            </a:r>
            <a:endParaRPr lang="en-US" b="1" dirty="0" smtClean="0">
              <a:solidFill>
                <a:schemeClr val="accent6">
                  <a:lumMod val="75000"/>
                </a:schemeClr>
              </a:solidFill>
              <a:cs typeface="Arial" charset="0"/>
            </a:endParaRPr>
          </a:p>
        </p:txBody>
      </p:sp>
      <p:sp>
        <p:nvSpPr>
          <p:cNvPr id="7" name="Slide Number Placeholder 3"/>
          <p:cNvSpPr txBox="1">
            <a:spLocks/>
          </p:cNvSpPr>
          <p:nvPr/>
        </p:nvSpPr>
        <p:spPr bwMode="auto">
          <a:xfrm>
            <a:off x="152400" y="6559550"/>
            <a:ext cx="368300" cy="2984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defPPr>
              <a:defRPr lang="en-US"/>
            </a:defPPr>
            <a:lvl1pPr marL="0" algn="l" defTabSz="914400" rtl="0" eaLnBrk="0" latinLnBrk="0" hangingPunct="0">
              <a:lnSpc>
                <a:spcPct val="100000"/>
              </a:lnSpc>
              <a:defRPr sz="2200" kern="1200">
                <a:solidFill>
                  <a:schemeClr val="hlink"/>
                </a:solidFill>
                <a:latin typeface="Arial" charset="0"/>
                <a:ea typeface="MS PGothic" pitchFamily="34" charset="-128"/>
                <a:cs typeface="Arial" charset="0"/>
              </a:defRPr>
            </a:lvl1pPr>
            <a:lvl2pPr marL="742950" indent="-285750" algn="l" defTabSz="914400" rtl="0" eaLnBrk="0" latinLnBrk="0" hangingPunct="0">
              <a:defRPr sz="2200" kern="1200">
                <a:solidFill>
                  <a:schemeClr val="hlink"/>
                </a:solidFill>
                <a:latin typeface="Arial" charset="0"/>
                <a:ea typeface="MS PGothic" pitchFamily="34" charset="-128"/>
                <a:cs typeface="+mn-cs"/>
              </a:defRPr>
            </a:lvl2pPr>
            <a:lvl3pPr marL="1143000" indent="-228600" algn="l" defTabSz="914400" rtl="0" eaLnBrk="0" latinLnBrk="0" hangingPunct="0">
              <a:defRPr sz="2200" kern="1200">
                <a:solidFill>
                  <a:schemeClr val="hlink"/>
                </a:solidFill>
                <a:latin typeface="Arial" charset="0"/>
                <a:ea typeface="MS PGothic" pitchFamily="34" charset="-128"/>
                <a:cs typeface="+mn-cs"/>
              </a:defRPr>
            </a:lvl3pPr>
            <a:lvl4pPr marL="1600200" indent="-228600" algn="l" defTabSz="914400" rtl="0" eaLnBrk="0" latinLnBrk="0" hangingPunct="0">
              <a:defRPr sz="2200" kern="1200">
                <a:solidFill>
                  <a:schemeClr val="hlink"/>
                </a:solidFill>
                <a:latin typeface="Arial" charset="0"/>
                <a:ea typeface="MS PGothic" pitchFamily="34" charset="-128"/>
                <a:cs typeface="+mn-cs"/>
              </a:defRPr>
            </a:lvl4pPr>
            <a:lvl5pPr marL="2057400" indent="-228600" algn="l" defTabSz="914400" rtl="0" eaLnBrk="0" latinLnBrk="0" hangingPunct="0">
              <a:defRPr sz="2200" kern="1200">
                <a:solidFill>
                  <a:schemeClr val="hlink"/>
                </a:solidFill>
                <a:latin typeface="Arial" charset="0"/>
                <a:ea typeface="MS PGothic" pitchFamily="34" charset="-128"/>
                <a:cs typeface="+mn-cs"/>
              </a:defRPr>
            </a:lvl5pPr>
            <a:lvl6pPr marL="2514600" indent="-228600" algn="l" defTabSz="914400" rtl="0" eaLnBrk="0" fontAlgn="base" latinLnBrk="0" hangingPunct="0">
              <a:lnSpc>
                <a:spcPct val="90000"/>
              </a:lnSpc>
              <a:spcBef>
                <a:spcPct val="0"/>
              </a:spcBef>
              <a:spcAft>
                <a:spcPct val="0"/>
              </a:spcAft>
              <a:defRPr sz="2200" kern="1200">
                <a:solidFill>
                  <a:schemeClr val="hlink"/>
                </a:solidFill>
                <a:latin typeface="Arial" charset="0"/>
                <a:ea typeface="MS PGothic" pitchFamily="34" charset="-128"/>
                <a:cs typeface="+mn-cs"/>
              </a:defRPr>
            </a:lvl6pPr>
            <a:lvl7pPr marL="2971800" indent="-228600" algn="l" defTabSz="914400" rtl="0" eaLnBrk="0" fontAlgn="base" latinLnBrk="0" hangingPunct="0">
              <a:lnSpc>
                <a:spcPct val="90000"/>
              </a:lnSpc>
              <a:spcBef>
                <a:spcPct val="0"/>
              </a:spcBef>
              <a:spcAft>
                <a:spcPct val="0"/>
              </a:spcAft>
              <a:defRPr sz="2200" kern="1200">
                <a:solidFill>
                  <a:schemeClr val="hlink"/>
                </a:solidFill>
                <a:latin typeface="Arial" charset="0"/>
                <a:ea typeface="MS PGothic" pitchFamily="34" charset="-128"/>
                <a:cs typeface="+mn-cs"/>
              </a:defRPr>
            </a:lvl7pPr>
            <a:lvl8pPr marL="3429000" indent="-228600" algn="l" defTabSz="914400" rtl="0" eaLnBrk="0" fontAlgn="base" latinLnBrk="0" hangingPunct="0">
              <a:lnSpc>
                <a:spcPct val="90000"/>
              </a:lnSpc>
              <a:spcBef>
                <a:spcPct val="0"/>
              </a:spcBef>
              <a:spcAft>
                <a:spcPct val="0"/>
              </a:spcAft>
              <a:defRPr sz="2200" kern="1200">
                <a:solidFill>
                  <a:schemeClr val="hlink"/>
                </a:solidFill>
                <a:latin typeface="Arial" charset="0"/>
                <a:ea typeface="MS PGothic" pitchFamily="34" charset="-128"/>
                <a:cs typeface="+mn-cs"/>
              </a:defRPr>
            </a:lvl8pPr>
            <a:lvl9pPr marL="3886200" indent="-228600" algn="l" defTabSz="914400" rtl="0" eaLnBrk="0" fontAlgn="base" latinLnBrk="0" hangingPunct="0">
              <a:lnSpc>
                <a:spcPct val="90000"/>
              </a:lnSpc>
              <a:spcBef>
                <a:spcPct val="0"/>
              </a:spcBef>
              <a:spcAft>
                <a:spcPct val="0"/>
              </a:spcAft>
              <a:defRPr sz="2200" kern="1200">
                <a:solidFill>
                  <a:schemeClr val="hlink"/>
                </a:solidFill>
                <a:latin typeface="Arial" charset="0"/>
                <a:ea typeface="MS PGothic" pitchFamily="34" charset="-128"/>
                <a:cs typeface="+mn-cs"/>
              </a:defRPr>
            </a:lvl9pPr>
          </a:lstStyle>
          <a:p>
            <a:pPr eaLnBrk="1" hangingPunct="1"/>
            <a:fld id="{ACFC757A-7F47-4CFF-B2F9-4C2E96F59918}" type="slidenum">
              <a:rPr lang="en-US" sz="800" smtClean="0">
                <a:solidFill>
                  <a:srgbClr val="000000"/>
                </a:solidFill>
                <a:latin typeface="Century" pitchFamily="18" charset="0"/>
              </a:rPr>
              <a:pPr eaLnBrk="1" hangingPunct="1"/>
              <a:t>18</a:t>
            </a:fld>
            <a:endParaRPr lang="en-US" sz="800">
              <a:solidFill>
                <a:srgbClr val="000000"/>
              </a:solidFill>
              <a:latin typeface="Century" pitchFamily="18" charset="0"/>
            </a:endParaRPr>
          </a:p>
        </p:txBody>
      </p:sp>
      <p:pic>
        <p:nvPicPr>
          <p:cNvPr id="8" name="Picture 2" descr="http://www.insidehighered.com/var/ihe/storage/images/profiles/yale_university/4154106-1-eng-US/yale_university_employer_logo_full.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3489" y="1421068"/>
            <a:ext cx="1041979" cy="1002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http://www.insidehighered.com/var/ihe/storage/images/profiles/depaul_university/2615263-4-eng-US/depaul_university_employer_logo_ful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0" y="3018557"/>
            <a:ext cx="1299737" cy="410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descr="http://www.northwestern.edu/nusac/images/nu-logo.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0400" y="4905017"/>
            <a:ext cx="1489383" cy="886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0" name="Picture 2" descr="http://t0.gstatic.com/images?q=tbn:ANd9GcRLYEgdKzF2UqxNAp36Uxac13Zlwtg6dPD_otJrq1ZnwqwRh1m5k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37210" y="2665668"/>
            <a:ext cx="913497" cy="91757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t3.gstatic.com/images?q=tbn:ANd9GcQAN0XM2MFhTPEBJJpv1cigi12cna_8cB3RU6btAjMVcf6w80_msw"/>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05600" y="3505200"/>
            <a:ext cx="1653056" cy="122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881056"/>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07B0DB34-9F56-4467-8A7F-D47BB857751B}" type="slidenum">
              <a:rPr lang="en-US" smtClean="0">
                <a:solidFill>
                  <a:srgbClr val="000000"/>
                </a:solidFill>
              </a:rPr>
              <a:pPr>
                <a:defRPr/>
              </a:pPr>
              <a:t>19</a:t>
            </a:fld>
            <a:endParaRPr lang="en-US" dirty="0">
              <a:solidFill>
                <a:srgbClr val="000000"/>
              </a:solidFill>
            </a:endParaRPr>
          </a:p>
        </p:txBody>
      </p:sp>
      <p:pic>
        <p:nvPicPr>
          <p:cNvPr id="5" name="Picture 7" descr="http://www.snuffledopple.com/blog/wp-content/uploads/2008/09/hybrid_x_concept_3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1295400"/>
            <a:ext cx="5994400" cy="4470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http://www2.warwick.ac.uk/fac/sci/eng/eed/research/peater/links/toyota.jp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3400" y="1295400"/>
            <a:ext cx="1903412"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p:cNvSpPr txBox="1">
            <a:spLocks noChangeArrowheads="1"/>
          </p:cNvSpPr>
          <p:nvPr/>
        </p:nvSpPr>
        <p:spPr bwMode="auto">
          <a:xfrm>
            <a:off x="530943" y="2895600"/>
            <a:ext cx="2364658" cy="1470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2200">
                <a:solidFill>
                  <a:schemeClr val="hlink"/>
                </a:solidFill>
                <a:latin typeface="+mj-lt"/>
                <a:ea typeface="+mj-ea"/>
                <a:cs typeface="+mj-cs"/>
              </a:defRPr>
            </a:lvl1pPr>
            <a:lvl2pPr algn="l" rtl="0" eaLnBrk="0" fontAlgn="base" hangingPunct="0">
              <a:lnSpc>
                <a:spcPct val="90000"/>
              </a:lnSpc>
              <a:spcBef>
                <a:spcPct val="0"/>
              </a:spcBef>
              <a:spcAft>
                <a:spcPct val="0"/>
              </a:spcAft>
              <a:defRPr sz="2200">
                <a:solidFill>
                  <a:schemeClr val="hlink"/>
                </a:solidFill>
                <a:latin typeface="Arial" charset="0"/>
              </a:defRPr>
            </a:lvl2pPr>
            <a:lvl3pPr algn="l" rtl="0" eaLnBrk="0" fontAlgn="base" hangingPunct="0">
              <a:lnSpc>
                <a:spcPct val="90000"/>
              </a:lnSpc>
              <a:spcBef>
                <a:spcPct val="0"/>
              </a:spcBef>
              <a:spcAft>
                <a:spcPct val="0"/>
              </a:spcAft>
              <a:defRPr sz="2200">
                <a:solidFill>
                  <a:schemeClr val="hlink"/>
                </a:solidFill>
                <a:latin typeface="Arial" charset="0"/>
              </a:defRPr>
            </a:lvl3pPr>
            <a:lvl4pPr algn="l" rtl="0" eaLnBrk="0" fontAlgn="base" hangingPunct="0">
              <a:lnSpc>
                <a:spcPct val="90000"/>
              </a:lnSpc>
              <a:spcBef>
                <a:spcPct val="0"/>
              </a:spcBef>
              <a:spcAft>
                <a:spcPct val="0"/>
              </a:spcAft>
              <a:defRPr sz="2200">
                <a:solidFill>
                  <a:schemeClr val="hlink"/>
                </a:solidFill>
                <a:latin typeface="Arial" charset="0"/>
              </a:defRPr>
            </a:lvl4pPr>
            <a:lvl5pPr algn="l" rtl="0" eaLnBrk="0" fontAlgn="base" hangingPunct="0">
              <a:lnSpc>
                <a:spcPct val="90000"/>
              </a:lnSpc>
              <a:spcBef>
                <a:spcPct val="0"/>
              </a:spcBef>
              <a:spcAft>
                <a:spcPct val="0"/>
              </a:spcAft>
              <a:defRPr sz="2200">
                <a:solidFill>
                  <a:schemeClr val="hlink"/>
                </a:solidFill>
                <a:latin typeface="Arial" charset="0"/>
              </a:defRPr>
            </a:lvl5pPr>
            <a:lvl6pPr marL="457200" algn="l" rtl="0" fontAlgn="base">
              <a:lnSpc>
                <a:spcPct val="90000"/>
              </a:lnSpc>
              <a:spcBef>
                <a:spcPct val="0"/>
              </a:spcBef>
              <a:spcAft>
                <a:spcPct val="0"/>
              </a:spcAft>
              <a:defRPr sz="2200">
                <a:solidFill>
                  <a:schemeClr val="hlink"/>
                </a:solidFill>
                <a:latin typeface="Arial" charset="0"/>
              </a:defRPr>
            </a:lvl6pPr>
            <a:lvl7pPr marL="914400" algn="l" rtl="0" fontAlgn="base">
              <a:lnSpc>
                <a:spcPct val="90000"/>
              </a:lnSpc>
              <a:spcBef>
                <a:spcPct val="0"/>
              </a:spcBef>
              <a:spcAft>
                <a:spcPct val="0"/>
              </a:spcAft>
              <a:defRPr sz="2200">
                <a:solidFill>
                  <a:schemeClr val="hlink"/>
                </a:solidFill>
                <a:latin typeface="Arial" charset="0"/>
              </a:defRPr>
            </a:lvl7pPr>
            <a:lvl8pPr marL="1371600" algn="l" rtl="0" fontAlgn="base">
              <a:lnSpc>
                <a:spcPct val="90000"/>
              </a:lnSpc>
              <a:spcBef>
                <a:spcPct val="0"/>
              </a:spcBef>
              <a:spcAft>
                <a:spcPct val="0"/>
              </a:spcAft>
              <a:defRPr sz="2200">
                <a:solidFill>
                  <a:schemeClr val="hlink"/>
                </a:solidFill>
                <a:latin typeface="Arial" charset="0"/>
              </a:defRPr>
            </a:lvl8pPr>
            <a:lvl9pPr marL="1828800" algn="l" rtl="0" fontAlgn="base">
              <a:lnSpc>
                <a:spcPct val="90000"/>
              </a:lnSpc>
              <a:spcBef>
                <a:spcPct val="0"/>
              </a:spcBef>
              <a:spcAft>
                <a:spcPct val="0"/>
              </a:spcAft>
              <a:defRPr sz="2200">
                <a:solidFill>
                  <a:schemeClr val="hlink"/>
                </a:solidFill>
                <a:latin typeface="Arial" charset="0"/>
              </a:defRPr>
            </a:lvl9pPr>
          </a:lstStyle>
          <a:p>
            <a:pPr eaLnBrk="1" hangingPunct="1">
              <a:defRPr/>
            </a:pPr>
            <a:r>
              <a:rPr lang="en-US" sz="2400" smtClean="0">
                <a:solidFill>
                  <a:schemeClr val="accent2">
                    <a:lumMod val="75000"/>
                  </a:schemeClr>
                </a:solidFill>
                <a:cs typeface="ＭＳ Ｐゴシック" pitchFamily="-109" charset="-128"/>
              </a:rPr>
              <a:t>Learning from Failure:</a:t>
            </a:r>
            <a:br>
              <a:rPr lang="en-US" sz="2400" smtClean="0">
                <a:solidFill>
                  <a:schemeClr val="accent2">
                    <a:lumMod val="75000"/>
                  </a:schemeClr>
                </a:solidFill>
                <a:cs typeface="ＭＳ Ｐゴシック" pitchFamily="-109" charset="-128"/>
              </a:rPr>
            </a:br>
            <a:r>
              <a:rPr lang="en-US" sz="2400" smtClean="0">
                <a:solidFill>
                  <a:schemeClr val="accent2">
                    <a:lumMod val="75000"/>
                  </a:schemeClr>
                </a:solidFill>
                <a:cs typeface="ＭＳ Ｐゴシック" pitchFamily="-109" charset="-128"/>
              </a:rPr>
              <a:t>Toyota Misses the Mark on Building Brand Value</a:t>
            </a:r>
            <a:endParaRPr lang="en-US" sz="2400" smtClean="0">
              <a:solidFill>
                <a:schemeClr val="accent2">
                  <a:lumMod val="75000"/>
                </a:schemeClr>
              </a:solidFill>
              <a:cs typeface="ＭＳ Ｐゴシック" pitchFamily="-109" charset="-128"/>
            </a:endParaRPr>
          </a:p>
        </p:txBody>
      </p:sp>
      <p:sp>
        <p:nvSpPr>
          <p:cNvPr id="8" name="TextBox 7"/>
          <p:cNvSpPr txBox="1"/>
          <p:nvPr/>
        </p:nvSpPr>
        <p:spPr>
          <a:xfrm>
            <a:off x="594852" y="5943600"/>
            <a:ext cx="8420318" cy="523220"/>
          </a:xfrm>
          <a:prstGeom prst="rect">
            <a:avLst/>
          </a:prstGeom>
          <a:noFill/>
        </p:spPr>
        <p:txBody>
          <a:bodyPr wrap="none" rtlCol="0">
            <a:spAutoFit/>
          </a:bodyPr>
          <a:lstStyle/>
          <a:p>
            <a:r>
              <a:rPr lang="en-US" sz="2800" dirty="0" smtClean="0">
                <a:solidFill>
                  <a:schemeClr val="accent2">
                    <a:lumMod val="75000"/>
                  </a:schemeClr>
                </a:solidFill>
              </a:rPr>
              <a:t>A Kellogg  School of Management Graduate Project</a:t>
            </a:r>
            <a:endParaRPr lang="en-US" sz="2800" dirty="0">
              <a:solidFill>
                <a:schemeClr val="accent2">
                  <a:lumMod val="75000"/>
                </a:schemeClr>
              </a:solidFill>
            </a:endParaRPr>
          </a:p>
        </p:txBody>
      </p:sp>
    </p:spTree>
    <p:extLst>
      <p:ext uri="{BB962C8B-B14F-4D97-AF65-F5344CB8AC3E}">
        <p14:creationId xmlns:p14="http://schemas.microsoft.com/office/powerpoint/2010/main" val="870934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3"/>
          <p:cNvSpPr>
            <a:spLocks noGrp="1"/>
          </p:cNvSpPr>
          <p:nvPr>
            <p:ph type="sldNum" sz="quarter" idx="10"/>
          </p:nvPr>
        </p:nvSpPr>
        <p:spPr>
          <a:noFill/>
        </p:spPr>
        <p:txBody>
          <a:bodyPr/>
          <a:lstStyle/>
          <a:p>
            <a:fld id="{580D21CE-D729-44A8-A913-62CE97B053BD}" type="slidenum">
              <a:rPr lang="en-US" smtClean="0">
                <a:solidFill>
                  <a:srgbClr val="000000"/>
                </a:solidFill>
              </a:rPr>
              <a:pPr/>
              <a:t>2</a:t>
            </a:fld>
            <a:endParaRPr lang="en-US" smtClean="0">
              <a:solidFill>
                <a:srgbClr val="000000"/>
              </a:solidFill>
            </a:endParaRPr>
          </a:p>
        </p:txBody>
      </p:sp>
      <p:sp>
        <p:nvSpPr>
          <p:cNvPr id="28675" name="Footer Placeholder 4"/>
          <p:cNvSpPr>
            <a:spLocks noGrp="1"/>
          </p:cNvSpPr>
          <p:nvPr>
            <p:ph type="ftr" sz="quarter" idx="11"/>
          </p:nvPr>
        </p:nvSpPr>
        <p:spPr>
          <a:noFill/>
        </p:spPr>
        <p:txBody>
          <a:bodyPr/>
          <a:lstStyle/>
          <a:p>
            <a:r>
              <a:rPr lang="en-US" smtClean="0">
                <a:solidFill>
                  <a:srgbClr val="000000"/>
                </a:solidFill>
                <a:latin typeface="Arial" pitchFamily="34" charset="0"/>
                <a:cs typeface="Arial" pitchFamily="34" charset="0"/>
              </a:rPr>
              <a:t>September 2010    |    2H10 Business Analytics MPA    |    IBM Confidential</a:t>
            </a:r>
          </a:p>
        </p:txBody>
      </p:sp>
      <p:pic>
        <p:nvPicPr>
          <p:cNvPr id="28676" name="Picture 20"/>
          <p:cNvPicPr>
            <a:picLocks noChangeAspect="1" noChangeArrowheads="1"/>
          </p:cNvPicPr>
          <p:nvPr/>
        </p:nvPicPr>
        <p:blipFill>
          <a:blip r:embed="rId3" cstate="print"/>
          <a:srcRect/>
          <a:stretch>
            <a:fillRect/>
          </a:stretch>
        </p:blipFill>
        <p:spPr bwMode="auto">
          <a:xfrm>
            <a:off x="1700213" y="2878138"/>
            <a:ext cx="5432425" cy="3568700"/>
          </a:xfrm>
          <a:prstGeom prst="rect">
            <a:avLst/>
          </a:prstGeom>
          <a:noFill/>
          <a:ln w="9525">
            <a:noFill/>
            <a:miter lim="800000"/>
            <a:headEnd/>
            <a:tailEnd/>
          </a:ln>
        </p:spPr>
      </p:pic>
      <p:sp>
        <p:nvSpPr>
          <p:cNvPr id="148483" name="Text Box 5"/>
          <p:cNvSpPr txBox="1">
            <a:spLocks noChangeArrowheads="1"/>
          </p:cNvSpPr>
          <p:nvPr/>
        </p:nvSpPr>
        <p:spPr bwMode="auto">
          <a:xfrm>
            <a:off x="457200" y="1665288"/>
            <a:ext cx="4297363" cy="696912"/>
          </a:xfrm>
          <a:prstGeom prst="rect">
            <a:avLst/>
          </a:prstGeom>
          <a:solidFill>
            <a:schemeClr val="accent2">
              <a:lumMod val="20000"/>
              <a:lumOff val="80000"/>
            </a:schemeClr>
          </a:solidFill>
          <a:ln w="25400" algn="ctr">
            <a:solidFill>
              <a:schemeClr val="accent1"/>
            </a:solidFill>
            <a:miter lim="800000"/>
            <a:headEnd/>
            <a:tailEnd/>
          </a:ln>
        </p:spPr>
        <p:txBody>
          <a:bodyPr lIns="91429" tIns="45714" rIns="91429" bIns="45714">
            <a:spAutoFit/>
          </a:bodyPr>
          <a:lstStyle/>
          <a:p>
            <a:pPr marL="342900" indent="-342900" defTabSz="457200" fontAlgn="base">
              <a:spcBef>
                <a:spcPct val="0"/>
              </a:spcBef>
              <a:spcAft>
                <a:spcPct val="0"/>
              </a:spcAft>
              <a:buClr>
                <a:srgbClr val="3333CC"/>
              </a:buClr>
              <a:buFont typeface="Wingdings" pitchFamily="2" charset="2"/>
              <a:buNone/>
              <a:defRPr/>
            </a:pPr>
            <a:r>
              <a:rPr lang="en-US" sz="2000" i="1">
                <a:solidFill>
                  <a:srgbClr val="000600"/>
                </a:solidFill>
                <a:ea typeface="Arial Unicode MS" pitchFamily="34" charset="-128"/>
                <a:cs typeface="Arial" pitchFamily="34" charset="0"/>
              </a:rPr>
              <a:t>Information &amp; Analytics Market</a:t>
            </a:r>
          </a:p>
          <a:p>
            <a:pPr marL="342900" indent="-342900" defTabSz="457200" fontAlgn="base">
              <a:spcBef>
                <a:spcPct val="0"/>
              </a:spcBef>
              <a:spcAft>
                <a:spcPct val="0"/>
              </a:spcAft>
              <a:buClr>
                <a:srgbClr val="3333CC"/>
              </a:buClr>
              <a:buFont typeface="Wingdings" pitchFamily="2" charset="2"/>
              <a:buNone/>
              <a:defRPr/>
            </a:pPr>
            <a:r>
              <a:rPr lang="en-US" b="1" i="1">
                <a:solidFill>
                  <a:srgbClr val="000600"/>
                </a:solidFill>
                <a:ea typeface="Arial Unicode MS" pitchFamily="34" charset="-128"/>
                <a:cs typeface="Arial" pitchFamily="34" charset="0"/>
              </a:rPr>
              <a:t>$60B in 2011; 6.4% CGR ′10</a:t>
            </a:r>
            <a:r>
              <a:rPr lang="en-US" i="1">
                <a:solidFill>
                  <a:srgbClr val="000600"/>
                </a:solidFill>
                <a:ea typeface="Arial Unicode MS" pitchFamily="34" charset="-128"/>
                <a:cs typeface="Arial" pitchFamily="34" charset="0"/>
              </a:rPr>
              <a:t>-</a:t>
            </a:r>
            <a:r>
              <a:rPr lang="en-US" b="1" i="1">
                <a:solidFill>
                  <a:srgbClr val="000600"/>
                </a:solidFill>
                <a:ea typeface="Arial Unicode MS" pitchFamily="34" charset="-128"/>
                <a:cs typeface="Arial" pitchFamily="34" charset="0"/>
              </a:rPr>
              <a:t>′15</a:t>
            </a:r>
          </a:p>
        </p:txBody>
      </p:sp>
      <p:sp>
        <p:nvSpPr>
          <p:cNvPr id="28678" name="Text Box 3"/>
          <p:cNvSpPr txBox="1">
            <a:spLocks noChangeArrowheads="1"/>
          </p:cNvSpPr>
          <p:nvPr/>
        </p:nvSpPr>
        <p:spPr bwMode="auto">
          <a:xfrm>
            <a:off x="1222004" y="5354707"/>
            <a:ext cx="1976437" cy="730250"/>
          </a:xfrm>
          <a:prstGeom prst="rect">
            <a:avLst/>
          </a:prstGeom>
          <a:noFill/>
          <a:ln w="6350">
            <a:noFill/>
            <a:miter lim="800000"/>
            <a:headEnd/>
            <a:tailEnd/>
          </a:ln>
        </p:spPr>
        <p:txBody>
          <a:bodyPr lIns="91429" tIns="45714" rIns="91429" bIns="45714">
            <a:spAutoFit/>
          </a:bodyPr>
          <a:lstStyle/>
          <a:p>
            <a:pPr defTabSz="457200" fontAlgn="base">
              <a:spcBef>
                <a:spcPct val="0"/>
              </a:spcBef>
              <a:spcAft>
                <a:spcPct val="0"/>
              </a:spcAft>
              <a:buClr>
                <a:srgbClr val="3333CC"/>
              </a:buClr>
              <a:buFont typeface="Wingdings" pitchFamily="2" charset="2"/>
              <a:buNone/>
            </a:pPr>
            <a:r>
              <a:rPr lang="en-US" sz="1200" b="1">
                <a:solidFill>
                  <a:srgbClr val="000600"/>
                </a:solidFill>
                <a:ea typeface="Arial Unicode MS" pitchFamily="34" charset="-128"/>
                <a:cs typeface="Arial Unicode MS" pitchFamily="34" charset="-128"/>
              </a:rPr>
              <a:t>Data Mgmt &amp; IDM</a:t>
            </a:r>
          </a:p>
          <a:p>
            <a:pPr defTabSz="457200" fontAlgn="base">
              <a:spcBef>
                <a:spcPct val="0"/>
              </a:spcBef>
              <a:spcAft>
                <a:spcPct val="0"/>
              </a:spcAft>
              <a:buClr>
                <a:srgbClr val="3333CC"/>
              </a:buClr>
              <a:buFont typeface="Wingdings" pitchFamily="2" charset="2"/>
              <a:buNone/>
            </a:pPr>
            <a:r>
              <a:rPr lang="en-US" sz="1200">
                <a:solidFill>
                  <a:srgbClr val="000600"/>
                </a:solidFill>
                <a:ea typeface="Arial Unicode MS" pitchFamily="34" charset="-128"/>
                <a:cs typeface="Arial Unicode MS" pitchFamily="34" charset="-128"/>
              </a:rPr>
              <a:t>$18.9B ′11; </a:t>
            </a:r>
          </a:p>
          <a:p>
            <a:pPr defTabSz="457200" fontAlgn="base">
              <a:spcBef>
                <a:spcPct val="0"/>
              </a:spcBef>
              <a:spcAft>
                <a:spcPct val="0"/>
              </a:spcAft>
              <a:buClr>
                <a:srgbClr val="3333CC"/>
              </a:buClr>
              <a:buFont typeface="Wingdings" pitchFamily="2" charset="2"/>
              <a:buNone/>
            </a:pPr>
            <a:r>
              <a:rPr lang="en-US" sz="1200">
                <a:solidFill>
                  <a:srgbClr val="000600"/>
                </a:solidFill>
                <a:ea typeface="Arial Unicode MS" pitchFamily="34" charset="-128"/>
                <a:cs typeface="Arial Unicode MS" pitchFamily="34" charset="-128"/>
              </a:rPr>
              <a:t>4.2% CGR ′10-′15</a:t>
            </a:r>
            <a:endParaRPr lang="en-US" sz="1200" i="1">
              <a:solidFill>
                <a:srgbClr val="000600"/>
              </a:solidFill>
              <a:ea typeface="Arial Unicode MS" pitchFamily="34" charset="-128"/>
              <a:cs typeface="Arial Unicode MS" pitchFamily="34" charset="-128"/>
            </a:endParaRPr>
          </a:p>
        </p:txBody>
      </p:sp>
      <p:sp>
        <p:nvSpPr>
          <p:cNvPr id="28679" name="Text Box 7"/>
          <p:cNvSpPr txBox="1">
            <a:spLocks noChangeArrowheads="1"/>
          </p:cNvSpPr>
          <p:nvPr/>
        </p:nvSpPr>
        <p:spPr bwMode="auto">
          <a:xfrm>
            <a:off x="5791200" y="5584825"/>
            <a:ext cx="2278063" cy="815975"/>
          </a:xfrm>
          <a:prstGeom prst="rect">
            <a:avLst/>
          </a:prstGeom>
          <a:noFill/>
          <a:ln w="6350">
            <a:noFill/>
            <a:miter lim="800000"/>
            <a:headEnd/>
            <a:tailEnd/>
          </a:ln>
        </p:spPr>
        <p:txBody>
          <a:bodyPr lIns="91429" tIns="45714" rIns="91429" bIns="45714"/>
          <a:lstStyle/>
          <a:p>
            <a:pPr marL="176213" indent="-176213" defTabSz="457200" fontAlgn="base">
              <a:spcBef>
                <a:spcPct val="0"/>
              </a:spcBef>
              <a:spcAft>
                <a:spcPct val="0"/>
              </a:spcAft>
              <a:buClr>
                <a:srgbClr val="3333CC"/>
              </a:buClr>
              <a:buFont typeface="Wingdings" pitchFamily="2" charset="2"/>
              <a:buNone/>
            </a:pPr>
            <a:r>
              <a:rPr lang="en-US" sz="1200" b="1" dirty="0">
                <a:solidFill>
                  <a:srgbClr val="000600"/>
                </a:solidFill>
                <a:ea typeface="Arial Unicode MS" pitchFamily="34" charset="-128"/>
                <a:cs typeface="Arial Unicode MS" pitchFamily="34" charset="-128"/>
              </a:rPr>
              <a:t>Content Management</a:t>
            </a:r>
          </a:p>
          <a:p>
            <a:pPr marL="176213" indent="-176213" defTabSz="457200" fontAlgn="base">
              <a:spcBef>
                <a:spcPct val="0"/>
              </a:spcBef>
              <a:spcAft>
                <a:spcPct val="0"/>
              </a:spcAft>
              <a:buClr>
                <a:srgbClr val="3333CC"/>
              </a:buClr>
              <a:buFont typeface="Wingdings" pitchFamily="2" charset="2"/>
              <a:buNone/>
            </a:pPr>
            <a:r>
              <a:rPr lang="en-US" sz="1200" dirty="0">
                <a:solidFill>
                  <a:srgbClr val="000600"/>
                </a:solidFill>
                <a:ea typeface="Arial Unicode MS" pitchFamily="34" charset="-128"/>
                <a:cs typeface="Arial Unicode MS" pitchFamily="34" charset="-128"/>
              </a:rPr>
              <a:t>$6.9B ′11; </a:t>
            </a:r>
          </a:p>
          <a:p>
            <a:pPr marL="176213" indent="-176213" defTabSz="457200" fontAlgn="base">
              <a:spcBef>
                <a:spcPct val="0"/>
              </a:spcBef>
              <a:spcAft>
                <a:spcPct val="0"/>
              </a:spcAft>
              <a:buClr>
                <a:srgbClr val="3333CC"/>
              </a:buClr>
              <a:buFont typeface="Wingdings" pitchFamily="2" charset="2"/>
              <a:buNone/>
            </a:pPr>
            <a:r>
              <a:rPr lang="en-US" sz="1200" dirty="0">
                <a:solidFill>
                  <a:srgbClr val="000600"/>
                </a:solidFill>
                <a:ea typeface="Arial Unicode MS" pitchFamily="34" charset="-128"/>
                <a:cs typeface="Arial Unicode MS" pitchFamily="34" charset="-128"/>
              </a:rPr>
              <a:t>6.7% CGR ′10-′15</a:t>
            </a:r>
            <a:endParaRPr lang="en-US" sz="1200" i="1" dirty="0">
              <a:solidFill>
                <a:srgbClr val="000600"/>
              </a:solidFill>
              <a:ea typeface="Arial Unicode MS" pitchFamily="34" charset="-128"/>
              <a:cs typeface="Arial Unicode MS" pitchFamily="34" charset="-128"/>
            </a:endParaRPr>
          </a:p>
          <a:p>
            <a:pPr marL="176213" indent="-176213" defTabSz="457200" fontAlgn="base">
              <a:spcBef>
                <a:spcPct val="0"/>
              </a:spcBef>
              <a:spcAft>
                <a:spcPct val="0"/>
              </a:spcAft>
              <a:buClr>
                <a:srgbClr val="3333CC"/>
              </a:buClr>
              <a:buFont typeface="Wingdings" pitchFamily="2" charset="2"/>
              <a:buChar char="§"/>
            </a:pPr>
            <a:endParaRPr lang="en-US" sz="1200" i="1" dirty="0">
              <a:solidFill>
                <a:srgbClr val="000600"/>
              </a:solidFill>
              <a:ea typeface="Arial Unicode MS" pitchFamily="34" charset="-128"/>
              <a:cs typeface="Arial Unicode MS" pitchFamily="34" charset="-128"/>
            </a:endParaRPr>
          </a:p>
          <a:p>
            <a:pPr marL="176213" indent="-176213" defTabSz="457200" fontAlgn="base">
              <a:spcBef>
                <a:spcPct val="0"/>
              </a:spcBef>
              <a:spcAft>
                <a:spcPct val="0"/>
              </a:spcAft>
              <a:buClr>
                <a:srgbClr val="3333CC"/>
              </a:buClr>
              <a:buFont typeface="Wingdings" pitchFamily="2" charset="2"/>
              <a:buChar char="§"/>
            </a:pPr>
            <a:endParaRPr lang="en-US" sz="1200" i="1" dirty="0">
              <a:solidFill>
                <a:srgbClr val="000600"/>
              </a:solidFill>
              <a:ea typeface="Arial Unicode MS" pitchFamily="34" charset="-128"/>
              <a:cs typeface="Arial Unicode MS" pitchFamily="34" charset="-128"/>
            </a:endParaRPr>
          </a:p>
        </p:txBody>
      </p:sp>
      <p:sp>
        <p:nvSpPr>
          <p:cNvPr id="28680" name="Text Box 4"/>
          <p:cNvSpPr txBox="1">
            <a:spLocks noChangeArrowheads="1"/>
          </p:cNvSpPr>
          <p:nvPr/>
        </p:nvSpPr>
        <p:spPr bwMode="auto">
          <a:xfrm>
            <a:off x="1516063" y="2686050"/>
            <a:ext cx="2416175" cy="815975"/>
          </a:xfrm>
          <a:prstGeom prst="rect">
            <a:avLst/>
          </a:prstGeom>
          <a:noFill/>
          <a:ln w="6350">
            <a:noFill/>
            <a:miter lim="800000"/>
            <a:headEnd/>
            <a:tailEnd/>
          </a:ln>
        </p:spPr>
        <p:txBody>
          <a:bodyPr lIns="91429" tIns="45714" rIns="91429" bIns="45714"/>
          <a:lstStyle/>
          <a:p>
            <a:pPr marL="176213" indent="-176213" defTabSz="457200" fontAlgn="base">
              <a:spcBef>
                <a:spcPct val="0"/>
              </a:spcBef>
              <a:spcAft>
                <a:spcPct val="0"/>
              </a:spcAft>
              <a:buClr>
                <a:srgbClr val="3333CC"/>
              </a:buClr>
              <a:buFont typeface="Wingdings" pitchFamily="2" charset="2"/>
              <a:buNone/>
            </a:pPr>
            <a:r>
              <a:rPr lang="en-US" sz="1200" b="1">
                <a:solidFill>
                  <a:srgbClr val="000600"/>
                </a:solidFill>
                <a:ea typeface="Arial Unicode MS" pitchFamily="34" charset="-128"/>
                <a:cs typeface="Arial Unicode MS" pitchFamily="34" charset="-128"/>
              </a:rPr>
              <a:t>Info Integration &amp; MDM</a:t>
            </a:r>
          </a:p>
          <a:p>
            <a:pPr marL="176213" indent="-176213" defTabSz="457200" fontAlgn="base">
              <a:spcBef>
                <a:spcPct val="0"/>
              </a:spcBef>
              <a:spcAft>
                <a:spcPct val="0"/>
              </a:spcAft>
              <a:buClr>
                <a:srgbClr val="3333CC"/>
              </a:buClr>
              <a:buFont typeface="Wingdings" pitchFamily="2" charset="2"/>
              <a:buNone/>
            </a:pPr>
            <a:r>
              <a:rPr lang="en-US" sz="1200">
                <a:solidFill>
                  <a:srgbClr val="000600"/>
                </a:solidFill>
                <a:ea typeface="Arial Unicode MS" pitchFamily="34" charset="-128"/>
                <a:cs typeface="Arial Unicode MS" pitchFamily="34" charset="-128"/>
              </a:rPr>
              <a:t>$4.9B ′10; </a:t>
            </a:r>
          </a:p>
          <a:p>
            <a:pPr marL="176213" indent="-176213" defTabSz="457200" fontAlgn="base">
              <a:spcBef>
                <a:spcPct val="0"/>
              </a:spcBef>
              <a:spcAft>
                <a:spcPct val="0"/>
              </a:spcAft>
              <a:buClr>
                <a:srgbClr val="3333CC"/>
              </a:buClr>
              <a:buFont typeface="Wingdings" pitchFamily="2" charset="2"/>
              <a:buNone/>
            </a:pPr>
            <a:r>
              <a:rPr lang="en-US" sz="1200">
                <a:solidFill>
                  <a:srgbClr val="000600"/>
                </a:solidFill>
                <a:ea typeface="Arial Unicode MS" pitchFamily="34" charset="-128"/>
                <a:cs typeface="Arial Unicode MS" pitchFamily="34" charset="-128"/>
              </a:rPr>
              <a:t>8.3% CGR ′10-’15</a:t>
            </a:r>
          </a:p>
        </p:txBody>
      </p:sp>
      <p:sp>
        <p:nvSpPr>
          <p:cNvPr id="28681" name="Text Box 8"/>
          <p:cNvSpPr txBox="1">
            <a:spLocks noChangeArrowheads="1"/>
          </p:cNvSpPr>
          <p:nvPr/>
        </p:nvSpPr>
        <p:spPr bwMode="auto">
          <a:xfrm>
            <a:off x="5395913" y="2286000"/>
            <a:ext cx="2124075" cy="862013"/>
          </a:xfrm>
          <a:prstGeom prst="rect">
            <a:avLst/>
          </a:prstGeom>
          <a:noFill/>
          <a:ln w="19050">
            <a:noFill/>
            <a:miter lim="800000"/>
            <a:headEnd/>
            <a:tailEnd/>
          </a:ln>
        </p:spPr>
        <p:txBody>
          <a:bodyPr lIns="91429" tIns="91440" rIns="91429" bIns="91440"/>
          <a:lstStyle/>
          <a:p>
            <a:pPr marL="176213" indent="-176213" defTabSz="457200" fontAlgn="base">
              <a:spcBef>
                <a:spcPct val="0"/>
              </a:spcBef>
              <a:spcAft>
                <a:spcPct val="0"/>
              </a:spcAft>
              <a:buClr>
                <a:srgbClr val="3333CC"/>
              </a:buClr>
              <a:buFont typeface="Wingdings" pitchFamily="2" charset="2"/>
              <a:buNone/>
            </a:pPr>
            <a:r>
              <a:rPr lang="en-US" sz="1200" b="1">
                <a:solidFill>
                  <a:srgbClr val="000600"/>
                </a:solidFill>
                <a:ea typeface="Arial Unicode MS" pitchFamily="34" charset="-128"/>
                <a:cs typeface="Arial Unicode MS" pitchFamily="34" charset="-128"/>
              </a:rPr>
              <a:t>Analytic Applications</a:t>
            </a:r>
          </a:p>
          <a:p>
            <a:pPr marL="176213" indent="-176213" defTabSz="457200" fontAlgn="base">
              <a:spcBef>
                <a:spcPct val="0"/>
              </a:spcBef>
              <a:spcAft>
                <a:spcPct val="0"/>
              </a:spcAft>
              <a:buClr>
                <a:srgbClr val="3333CC"/>
              </a:buClr>
              <a:buFont typeface="Wingdings" pitchFamily="2" charset="2"/>
              <a:buNone/>
            </a:pPr>
            <a:r>
              <a:rPr lang="en-US" sz="1200">
                <a:solidFill>
                  <a:srgbClr val="000600"/>
                </a:solidFill>
                <a:ea typeface="Arial Unicode MS" pitchFamily="34" charset="-128"/>
                <a:cs typeface="Arial Unicode MS" pitchFamily="34" charset="-128"/>
              </a:rPr>
              <a:t>$7.3B ′11; </a:t>
            </a:r>
          </a:p>
          <a:p>
            <a:pPr marL="176213" indent="-176213" defTabSz="457200" fontAlgn="base">
              <a:spcBef>
                <a:spcPct val="0"/>
              </a:spcBef>
              <a:spcAft>
                <a:spcPct val="0"/>
              </a:spcAft>
              <a:buClr>
                <a:srgbClr val="3333CC"/>
              </a:buClr>
              <a:buFont typeface="Wingdings" pitchFamily="2" charset="2"/>
              <a:buNone/>
            </a:pPr>
            <a:r>
              <a:rPr lang="en-US" sz="1200">
                <a:solidFill>
                  <a:srgbClr val="000600"/>
                </a:solidFill>
                <a:ea typeface="Arial Unicode MS" pitchFamily="34" charset="-128"/>
                <a:cs typeface="Arial Unicode MS" pitchFamily="34" charset="-128"/>
              </a:rPr>
              <a:t>7.0% CGR ′10-′15</a:t>
            </a:r>
            <a:endParaRPr lang="en-US" sz="1200" i="1">
              <a:solidFill>
                <a:srgbClr val="000600"/>
              </a:solidFill>
              <a:ea typeface="Arial Unicode MS" pitchFamily="34" charset="-128"/>
              <a:cs typeface="Arial Unicode MS" pitchFamily="34" charset="-128"/>
            </a:endParaRPr>
          </a:p>
        </p:txBody>
      </p:sp>
      <p:sp>
        <p:nvSpPr>
          <p:cNvPr id="28682" name="Text Box 3"/>
          <p:cNvSpPr txBox="1">
            <a:spLocks noChangeArrowheads="1"/>
          </p:cNvSpPr>
          <p:nvPr/>
        </p:nvSpPr>
        <p:spPr bwMode="auto">
          <a:xfrm>
            <a:off x="950119" y="3429000"/>
            <a:ext cx="2174081" cy="730250"/>
          </a:xfrm>
          <a:prstGeom prst="rect">
            <a:avLst/>
          </a:prstGeom>
          <a:noFill/>
          <a:ln w="6350">
            <a:noFill/>
            <a:miter lim="800000"/>
            <a:headEnd/>
            <a:tailEnd/>
          </a:ln>
        </p:spPr>
        <p:txBody>
          <a:bodyPr lIns="91429" tIns="45714" rIns="91429" bIns="45714">
            <a:spAutoFit/>
          </a:bodyPr>
          <a:lstStyle/>
          <a:p>
            <a:pPr defTabSz="457200" fontAlgn="base">
              <a:spcBef>
                <a:spcPct val="0"/>
              </a:spcBef>
              <a:spcAft>
                <a:spcPct val="0"/>
              </a:spcAft>
              <a:buClr>
                <a:srgbClr val="3333CC"/>
              </a:buClr>
              <a:buFont typeface="Wingdings" pitchFamily="2" charset="2"/>
              <a:buNone/>
            </a:pPr>
            <a:r>
              <a:rPr lang="en-US" sz="1200" b="1">
                <a:solidFill>
                  <a:srgbClr val="000600"/>
                </a:solidFill>
                <a:ea typeface="Arial Unicode MS" pitchFamily="34" charset="-128"/>
                <a:cs typeface="Arial Unicode MS" pitchFamily="34" charset="-128"/>
              </a:rPr>
              <a:t>DW DBMS</a:t>
            </a:r>
          </a:p>
          <a:p>
            <a:pPr defTabSz="457200" fontAlgn="base">
              <a:spcBef>
                <a:spcPct val="0"/>
              </a:spcBef>
              <a:spcAft>
                <a:spcPct val="0"/>
              </a:spcAft>
              <a:buClr>
                <a:srgbClr val="3333CC"/>
              </a:buClr>
              <a:buFont typeface="Wingdings" pitchFamily="2" charset="2"/>
              <a:buNone/>
            </a:pPr>
            <a:r>
              <a:rPr lang="en-US" sz="1200">
                <a:solidFill>
                  <a:srgbClr val="000600"/>
                </a:solidFill>
                <a:ea typeface="Arial Unicode MS" pitchFamily="34" charset="-128"/>
                <a:cs typeface="Arial Unicode MS" pitchFamily="34" charset="-128"/>
              </a:rPr>
              <a:t>$6.9B ′11; </a:t>
            </a:r>
          </a:p>
          <a:p>
            <a:pPr defTabSz="457200" fontAlgn="base">
              <a:spcBef>
                <a:spcPct val="0"/>
              </a:spcBef>
              <a:spcAft>
                <a:spcPct val="0"/>
              </a:spcAft>
              <a:buClr>
                <a:srgbClr val="3333CC"/>
              </a:buClr>
              <a:buFont typeface="Wingdings" pitchFamily="2" charset="2"/>
              <a:buNone/>
            </a:pPr>
            <a:r>
              <a:rPr lang="en-US" sz="1200">
                <a:solidFill>
                  <a:srgbClr val="000600"/>
                </a:solidFill>
                <a:ea typeface="Arial Unicode MS" pitchFamily="34" charset="-128"/>
                <a:cs typeface="Arial Unicode MS" pitchFamily="34" charset="-128"/>
              </a:rPr>
              <a:t>7.1% CGR ′10-′15</a:t>
            </a:r>
            <a:endParaRPr lang="en-US" sz="1200" i="1">
              <a:solidFill>
                <a:srgbClr val="000600"/>
              </a:solidFill>
              <a:ea typeface="Arial Unicode MS" pitchFamily="34" charset="-128"/>
              <a:cs typeface="Arial Unicode MS" pitchFamily="34" charset="-128"/>
            </a:endParaRPr>
          </a:p>
        </p:txBody>
      </p:sp>
      <p:sp>
        <p:nvSpPr>
          <p:cNvPr id="148492" name="Rectangle 12"/>
          <p:cNvSpPr>
            <a:spLocks noGrp="1" noChangeArrowheads="1"/>
          </p:cNvSpPr>
          <p:nvPr>
            <p:ph type="title"/>
          </p:nvPr>
        </p:nvSpPr>
        <p:spPr>
          <a:xfrm>
            <a:off x="182563" y="731838"/>
            <a:ext cx="8686800" cy="639762"/>
          </a:xfrm>
        </p:spPr>
        <p:txBody>
          <a:bodyPr/>
          <a:lstStyle/>
          <a:p>
            <a:pPr eaLnBrk="1" hangingPunct="1">
              <a:defRPr/>
            </a:pPr>
            <a:r>
              <a:rPr lang="en-US" sz="2400" b="1" dirty="0" smtClean="0">
                <a:solidFill>
                  <a:schemeClr val="accent6">
                    <a:lumMod val="75000"/>
                  </a:schemeClr>
                </a:solidFill>
                <a:ea typeface="+mj-ea"/>
              </a:rPr>
              <a:t>The Analytics Market Remains Hot</a:t>
            </a:r>
            <a:br>
              <a:rPr lang="en-US" sz="2400" b="1" dirty="0" smtClean="0">
                <a:solidFill>
                  <a:schemeClr val="accent6">
                    <a:lumMod val="75000"/>
                  </a:schemeClr>
                </a:solidFill>
                <a:ea typeface="+mj-ea"/>
              </a:rPr>
            </a:br>
            <a:r>
              <a:rPr lang="en-US" sz="2400" i="1" dirty="0" smtClean="0">
                <a:solidFill>
                  <a:schemeClr val="accent6">
                    <a:lumMod val="75000"/>
                  </a:schemeClr>
                </a:solidFill>
                <a:ea typeface="+mj-ea"/>
              </a:rPr>
              <a:t>$76B market by 2015</a:t>
            </a:r>
          </a:p>
        </p:txBody>
      </p:sp>
      <p:sp>
        <p:nvSpPr>
          <p:cNvPr id="28685" name="Text Box 14"/>
          <p:cNvSpPr txBox="1">
            <a:spLocks noChangeArrowheads="1"/>
          </p:cNvSpPr>
          <p:nvPr/>
        </p:nvSpPr>
        <p:spPr bwMode="auto">
          <a:xfrm>
            <a:off x="665163" y="6315075"/>
            <a:ext cx="5003800" cy="214313"/>
          </a:xfrm>
          <a:prstGeom prst="rect">
            <a:avLst/>
          </a:prstGeom>
          <a:noFill/>
          <a:ln w="9525">
            <a:noFill/>
            <a:miter lim="800000"/>
            <a:headEnd/>
            <a:tailEnd/>
          </a:ln>
        </p:spPr>
        <p:txBody>
          <a:bodyPr>
            <a:spAutoFit/>
          </a:bodyPr>
          <a:lstStyle/>
          <a:p>
            <a:pPr defTabSz="457200" fontAlgn="base">
              <a:spcBef>
                <a:spcPct val="0"/>
              </a:spcBef>
              <a:spcAft>
                <a:spcPct val="0"/>
              </a:spcAft>
            </a:pPr>
            <a:r>
              <a:rPr lang="en-US" sz="800">
                <a:solidFill>
                  <a:srgbClr val="000600"/>
                </a:solidFill>
                <a:ea typeface="SimSun" pitchFamily="2" charset="-122"/>
                <a:cs typeface="Arial" pitchFamily="34" charset="0"/>
              </a:rPr>
              <a:t>Source: GMV 2H10 (incl. analytic applications) </a:t>
            </a:r>
          </a:p>
        </p:txBody>
      </p:sp>
      <p:sp>
        <p:nvSpPr>
          <p:cNvPr id="28686" name="Text Box 8"/>
          <p:cNvSpPr txBox="1">
            <a:spLocks noChangeArrowheads="1"/>
          </p:cNvSpPr>
          <p:nvPr/>
        </p:nvSpPr>
        <p:spPr bwMode="auto">
          <a:xfrm>
            <a:off x="6400800" y="3679825"/>
            <a:ext cx="2011362" cy="815975"/>
          </a:xfrm>
          <a:prstGeom prst="rect">
            <a:avLst/>
          </a:prstGeom>
          <a:noFill/>
          <a:ln w="19050">
            <a:noFill/>
            <a:miter lim="800000"/>
            <a:headEnd/>
            <a:tailEnd/>
          </a:ln>
        </p:spPr>
        <p:txBody>
          <a:bodyPr lIns="91429" tIns="91440" rIns="91429" bIns="91440"/>
          <a:lstStyle/>
          <a:p>
            <a:pPr marL="176213" indent="-176213" defTabSz="457200" fontAlgn="base">
              <a:spcBef>
                <a:spcPct val="0"/>
              </a:spcBef>
              <a:spcAft>
                <a:spcPct val="0"/>
              </a:spcAft>
              <a:buClr>
                <a:srgbClr val="3333CC"/>
              </a:buClr>
              <a:buFont typeface="Wingdings" pitchFamily="2" charset="2"/>
              <a:buNone/>
            </a:pPr>
            <a:r>
              <a:rPr lang="en-US" sz="1200" b="1">
                <a:solidFill>
                  <a:srgbClr val="000600"/>
                </a:solidFill>
                <a:ea typeface="Arial Unicode MS" pitchFamily="34" charset="-128"/>
                <a:cs typeface="Arial Unicode MS" pitchFamily="34" charset="-128"/>
              </a:rPr>
              <a:t>BI Platform &amp; PM</a:t>
            </a:r>
          </a:p>
          <a:p>
            <a:pPr marL="176213" indent="-176213" defTabSz="457200" fontAlgn="base">
              <a:spcBef>
                <a:spcPct val="0"/>
              </a:spcBef>
              <a:spcAft>
                <a:spcPct val="0"/>
              </a:spcAft>
              <a:buClr>
                <a:srgbClr val="3333CC"/>
              </a:buClr>
              <a:buFont typeface="Wingdings" pitchFamily="2" charset="2"/>
              <a:buNone/>
            </a:pPr>
            <a:r>
              <a:rPr lang="en-US" sz="1200">
                <a:solidFill>
                  <a:srgbClr val="000600"/>
                </a:solidFill>
                <a:ea typeface="Arial Unicode MS" pitchFamily="34" charset="-128"/>
                <a:cs typeface="Arial Unicode MS" pitchFamily="34" charset="-128"/>
              </a:rPr>
              <a:t>$15.0B ′11; </a:t>
            </a:r>
          </a:p>
          <a:p>
            <a:pPr marL="176213" indent="-176213" defTabSz="457200" fontAlgn="base">
              <a:spcBef>
                <a:spcPct val="0"/>
              </a:spcBef>
              <a:spcAft>
                <a:spcPct val="0"/>
              </a:spcAft>
              <a:buClr>
                <a:srgbClr val="3333CC"/>
              </a:buClr>
              <a:buFont typeface="Wingdings" pitchFamily="2" charset="2"/>
              <a:buNone/>
            </a:pPr>
            <a:r>
              <a:rPr lang="en-US" sz="1200">
                <a:solidFill>
                  <a:srgbClr val="000600"/>
                </a:solidFill>
                <a:ea typeface="Arial Unicode MS" pitchFamily="34" charset="-128"/>
                <a:cs typeface="Arial Unicode MS" pitchFamily="34" charset="-128"/>
              </a:rPr>
              <a:t>7.7% CGR ′10-′15</a:t>
            </a:r>
            <a:endParaRPr lang="en-US" sz="1200" i="1">
              <a:solidFill>
                <a:srgbClr val="000600"/>
              </a:solidFill>
              <a:ea typeface="Arial Unicode MS" pitchFamily="34" charset="-128"/>
              <a:cs typeface="Arial Unicode MS" pitchFamily="34" charset="-128"/>
            </a:endParaRPr>
          </a:p>
        </p:txBody>
      </p:sp>
      <p:grpSp>
        <p:nvGrpSpPr>
          <p:cNvPr id="28687" name="Group 14"/>
          <p:cNvGrpSpPr>
            <a:grpSpLocks/>
          </p:cNvGrpSpPr>
          <p:nvPr/>
        </p:nvGrpSpPr>
        <p:grpSpPr bwMode="auto">
          <a:xfrm>
            <a:off x="7239000" y="2209800"/>
            <a:ext cx="1346200" cy="914400"/>
            <a:chOff x="5156067" y="2759604"/>
            <a:chExt cx="3494388" cy="2193925"/>
          </a:xfrm>
        </p:grpSpPr>
        <p:pic>
          <p:nvPicPr>
            <p:cNvPr id="28690" name="Picture 3"/>
            <p:cNvPicPr>
              <a:picLocks noChangeAspect="1" noChangeArrowheads="1"/>
            </p:cNvPicPr>
            <p:nvPr/>
          </p:nvPicPr>
          <p:blipFill>
            <a:blip r:embed="rId4" cstate="print"/>
            <a:srcRect/>
            <a:stretch>
              <a:fillRect/>
            </a:stretch>
          </p:blipFill>
          <p:spPr bwMode="auto">
            <a:xfrm>
              <a:off x="5156067" y="2759604"/>
              <a:ext cx="2301875" cy="2193925"/>
            </a:xfrm>
            <a:prstGeom prst="rect">
              <a:avLst/>
            </a:prstGeom>
            <a:noFill/>
            <a:ln w="9525">
              <a:noFill/>
              <a:miter lim="800000"/>
              <a:headEnd/>
              <a:tailEnd/>
            </a:ln>
          </p:spPr>
        </p:pic>
        <p:sp>
          <p:nvSpPr>
            <p:cNvPr id="17" name="TextBox 16"/>
            <p:cNvSpPr txBox="1"/>
            <p:nvPr/>
          </p:nvSpPr>
          <p:spPr>
            <a:xfrm rot="20366826">
              <a:off x="7187593" y="2793885"/>
              <a:ext cx="1462862" cy="586570"/>
            </a:xfrm>
            <a:prstGeom prst="rect">
              <a:avLst/>
            </a:prstGeom>
            <a:noFill/>
          </p:spPr>
          <p:txBody>
            <a:bodyPr wrap="none">
              <a:spAutoFit/>
            </a:bodyPr>
            <a:lstStyle/>
            <a:p>
              <a:pPr fontAlgn="base">
                <a:spcBef>
                  <a:spcPct val="0"/>
                </a:spcBef>
                <a:spcAft>
                  <a:spcPct val="0"/>
                </a:spcAft>
                <a:defRPr/>
              </a:pPr>
              <a:r>
                <a:rPr lang="en-US" sz="1100" b="1" dirty="0">
                  <a:solidFill>
                    <a:srgbClr val="BEC4FD">
                      <a:lumMod val="25000"/>
                    </a:srgbClr>
                  </a:solidFill>
                  <a:cs typeface="Arial" charset="0"/>
                </a:rPr>
                <a:t>SPSS</a:t>
              </a:r>
            </a:p>
          </p:txBody>
        </p:sp>
      </p:grpSp>
      <p:grpSp>
        <p:nvGrpSpPr>
          <p:cNvPr id="21" name="Group 14"/>
          <p:cNvGrpSpPr>
            <a:grpSpLocks/>
          </p:cNvGrpSpPr>
          <p:nvPr/>
        </p:nvGrpSpPr>
        <p:grpSpPr bwMode="auto">
          <a:xfrm>
            <a:off x="7818545" y="3653010"/>
            <a:ext cx="1309206" cy="842790"/>
            <a:chOff x="5156067" y="2759604"/>
            <a:chExt cx="3687115" cy="2193925"/>
          </a:xfrm>
        </p:grpSpPr>
        <p:pic>
          <p:nvPicPr>
            <p:cNvPr id="22" name="Picture 3"/>
            <p:cNvPicPr>
              <a:picLocks noChangeAspect="1" noChangeArrowheads="1"/>
            </p:cNvPicPr>
            <p:nvPr/>
          </p:nvPicPr>
          <p:blipFill>
            <a:blip r:embed="rId4" cstate="print"/>
            <a:srcRect/>
            <a:stretch>
              <a:fillRect/>
            </a:stretch>
          </p:blipFill>
          <p:spPr bwMode="auto">
            <a:xfrm>
              <a:off x="5156067" y="2759604"/>
              <a:ext cx="2301875" cy="2193925"/>
            </a:xfrm>
            <a:prstGeom prst="rect">
              <a:avLst/>
            </a:prstGeom>
            <a:noFill/>
            <a:ln w="9525">
              <a:noFill/>
              <a:miter lim="800000"/>
              <a:headEnd/>
              <a:tailEnd/>
            </a:ln>
          </p:spPr>
        </p:pic>
        <p:sp>
          <p:nvSpPr>
            <p:cNvPr id="23" name="TextBox 22"/>
            <p:cNvSpPr txBox="1"/>
            <p:nvPr/>
          </p:nvSpPr>
          <p:spPr>
            <a:xfrm rot="20366826">
              <a:off x="6994873" y="2773330"/>
              <a:ext cx="1848309" cy="627682"/>
            </a:xfrm>
            <a:prstGeom prst="rect">
              <a:avLst/>
            </a:prstGeom>
            <a:noFill/>
          </p:spPr>
          <p:txBody>
            <a:bodyPr wrap="none">
              <a:spAutoFit/>
            </a:bodyPr>
            <a:lstStyle/>
            <a:p>
              <a:pPr fontAlgn="base">
                <a:spcBef>
                  <a:spcPct val="0"/>
                </a:spcBef>
                <a:spcAft>
                  <a:spcPct val="0"/>
                </a:spcAft>
                <a:defRPr/>
              </a:pPr>
              <a:r>
                <a:rPr lang="en-US" sz="1100" b="1" dirty="0" smtClean="0">
                  <a:solidFill>
                    <a:srgbClr val="BEC4FD">
                      <a:lumMod val="25000"/>
                    </a:srgbClr>
                  </a:solidFill>
                  <a:cs typeface="Arial" charset="0"/>
                </a:rPr>
                <a:t>Cognos</a:t>
              </a:r>
              <a:endParaRPr lang="en-US" sz="1100" b="1" dirty="0">
                <a:solidFill>
                  <a:srgbClr val="BEC4FD">
                    <a:lumMod val="25000"/>
                  </a:srgbClr>
                </a:solidFill>
                <a:cs typeface="Arial" charset="0"/>
              </a:endParaRPr>
            </a:p>
          </p:txBody>
        </p:sp>
      </p:grpSp>
      <p:pic>
        <p:nvPicPr>
          <p:cNvPr id="25" name="Picture 3"/>
          <p:cNvPicPr>
            <a:picLocks noChangeAspect="1" noChangeArrowheads="1"/>
          </p:cNvPicPr>
          <p:nvPr/>
        </p:nvPicPr>
        <p:blipFill>
          <a:blip r:embed="rId4" cstate="print"/>
          <a:srcRect/>
          <a:stretch>
            <a:fillRect/>
          </a:stretch>
        </p:blipFill>
        <p:spPr bwMode="auto">
          <a:xfrm>
            <a:off x="7543800" y="5486400"/>
            <a:ext cx="886789" cy="914400"/>
          </a:xfrm>
          <a:prstGeom prst="rect">
            <a:avLst/>
          </a:prstGeom>
          <a:noFill/>
          <a:ln w="9525">
            <a:noFill/>
            <a:miter lim="800000"/>
            <a:headEnd/>
            <a:tailEnd/>
          </a:ln>
        </p:spPr>
      </p:pic>
      <p:sp>
        <p:nvSpPr>
          <p:cNvPr id="26" name="TextBox 25"/>
          <p:cNvSpPr txBox="1"/>
          <p:nvPr/>
        </p:nvSpPr>
        <p:spPr bwMode="auto">
          <a:xfrm rot="20366826">
            <a:off x="8335846" y="5516816"/>
            <a:ext cx="498855" cy="261610"/>
          </a:xfrm>
          <a:prstGeom prst="rect">
            <a:avLst/>
          </a:prstGeom>
          <a:noFill/>
        </p:spPr>
        <p:txBody>
          <a:bodyPr wrap="none">
            <a:spAutoFit/>
          </a:bodyPr>
          <a:lstStyle/>
          <a:p>
            <a:pPr fontAlgn="base">
              <a:spcBef>
                <a:spcPct val="0"/>
              </a:spcBef>
              <a:spcAft>
                <a:spcPct val="0"/>
              </a:spcAft>
              <a:defRPr/>
            </a:pPr>
            <a:r>
              <a:rPr lang="en-US" sz="1100" b="1" dirty="0" smtClean="0">
                <a:solidFill>
                  <a:srgbClr val="BEC4FD">
                    <a:lumMod val="25000"/>
                  </a:srgbClr>
                </a:solidFill>
                <a:cs typeface="Arial" charset="0"/>
              </a:rPr>
              <a:t>ECM</a:t>
            </a:r>
            <a:endParaRPr lang="en-US" sz="1100" b="1" dirty="0">
              <a:solidFill>
                <a:srgbClr val="BEC4FD">
                  <a:lumMod val="25000"/>
                </a:srgbClr>
              </a:solidFill>
              <a:cs typeface="Arial" charset="0"/>
            </a:endParaRPr>
          </a:p>
        </p:txBody>
      </p:sp>
      <p:grpSp>
        <p:nvGrpSpPr>
          <p:cNvPr id="27" name="Group 14"/>
          <p:cNvGrpSpPr>
            <a:grpSpLocks/>
          </p:cNvGrpSpPr>
          <p:nvPr/>
        </p:nvGrpSpPr>
        <p:grpSpPr bwMode="auto">
          <a:xfrm rot="10800000">
            <a:off x="-181221" y="4088741"/>
            <a:ext cx="1590304" cy="1016659"/>
            <a:chOff x="5156067" y="2306995"/>
            <a:chExt cx="4478771" cy="2646534"/>
          </a:xfrm>
        </p:grpSpPr>
        <p:pic>
          <p:nvPicPr>
            <p:cNvPr id="28" name="Picture 3"/>
            <p:cNvPicPr>
              <a:picLocks noChangeAspect="1" noChangeArrowheads="1"/>
            </p:cNvPicPr>
            <p:nvPr/>
          </p:nvPicPr>
          <p:blipFill>
            <a:blip r:embed="rId4" cstate="print"/>
            <a:srcRect/>
            <a:stretch>
              <a:fillRect/>
            </a:stretch>
          </p:blipFill>
          <p:spPr bwMode="auto">
            <a:xfrm>
              <a:off x="5156067" y="2759604"/>
              <a:ext cx="2301875" cy="2193925"/>
            </a:xfrm>
            <a:prstGeom prst="rect">
              <a:avLst/>
            </a:prstGeom>
            <a:noFill/>
            <a:ln w="9525">
              <a:noFill/>
              <a:miter lim="800000"/>
              <a:headEnd/>
              <a:tailEnd/>
            </a:ln>
          </p:spPr>
        </p:pic>
        <p:sp>
          <p:nvSpPr>
            <p:cNvPr id="29" name="TextBox 28"/>
            <p:cNvSpPr txBox="1"/>
            <p:nvPr/>
          </p:nvSpPr>
          <p:spPr>
            <a:xfrm rot="9647473">
              <a:off x="6712512" y="2306995"/>
              <a:ext cx="2922326" cy="1562327"/>
            </a:xfrm>
            <a:prstGeom prst="rect">
              <a:avLst/>
            </a:prstGeom>
            <a:noFill/>
          </p:spPr>
          <p:txBody>
            <a:bodyPr wrap="square">
              <a:spAutoFit/>
            </a:bodyPr>
            <a:lstStyle/>
            <a:p>
              <a:pPr algn="ctr" fontAlgn="base">
                <a:spcBef>
                  <a:spcPct val="0"/>
                </a:spcBef>
                <a:spcAft>
                  <a:spcPct val="0"/>
                </a:spcAft>
                <a:defRPr/>
              </a:pPr>
              <a:r>
                <a:rPr lang="en-US" sz="1100" b="1" dirty="0" smtClean="0">
                  <a:solidFill>
                    <a:srgbClr val="BEC4FD">
                      <a:lumMod val="25000"/>
                    </a:srgbClr>
                  </a:solidFill>
                  <a:cs typeface="Arial" charset="0"/>
                </a:rPr>
                <a:t>DB2, Informix, </a:t>
              </a:r>
              <a:r>
                <a:rPr lang="en-US" sz="1100" b="1" dirty="0" err="1" smtClean="0">
                  <a:solidFill>
                    <a:srgbClr val="BEC4FD">
                      <a:lumMod val="25000"/>
                    </a:srgbClr>
                  </a:solidFill>
                  <a:cs typeface="Arial" charset="0"/>
                </a:rPr>
                <a:t>InfoSphere</a:t>
              </a:r>
              <a:endParaRPr lang="en-US" sz="1100" b="1" dirty="0">
                <a:solidFill>
                  <a:srgbClr val="BEC4FD">
                    <a:lumMod val="25000"/>
                  </a:srgbClr>
                </a:solidFill>
                <a:cs typeface="Arial" charset="0"/>
              </a:endParaRPr>
            </a:p>
          </p:txBody>
        </p:sp>
      </p:grpSp>
      <p:grpSp>
        <p:nvGrpSpPr>
          <p:cNvPr id="30" name="Group 14"/>
          <p:cNvGrpSpPr>
            <a:grpSpLocks/>
          </p:cNvGrpSpPr>
          <p:nvPr/>
        </p:nvGrpSpPr>
        <p:grpSpPr bwMode="auto">
          <a:xfrm rot="10800000">
            <a:off x="-120444" y="2590800"/>
            <a:ext cx="1634548" cy="862129"/>
            <a:chOff x="5156067" y="2709262"/>
            <a:chExt cx="4603374" cy="2244267"/>
          </a:xfrm>
        </p:grpSpPr>
        <p:pic>
          <p:nvPicPr>
            <p:cNvPr id="31" name="Picture 3"/>
            <p:cNvPicPr>
              <a:picLocks noChangeAspect="1" noChangeArrowheads="1"/>
            </p:cNvPicPr>
            <p:nvPr/>
          </p:nvPicPr>
          <p:blipFill>
            <a:blip r:embed="rId4" cstate="print"/>
            <a:srcRect/>
            <a:stretch>
              <a:fillRect/>
            </a:stretch>
          </p:blipFill>
          <p:spPr bwMode="auto">
            <a:xfrm>
              <a:off x="5156067" y="2759604"/>
              <a:ext cx="2301875" cy="2193925"/>
            </a:xfrm>
            <a:prstGeom prst="rect">
              <a:avLst/>
            </a:prstGeom>
            <a:noFill/>
            <a:ln w="9525">
              <a:noFill/>
              <a:miter lim="800000"/>
              <a:headEnd/>
              <a:tailEnd/>
            </a:ln>
          </p:spPr>
        </p:pic>
        <p:sp>
          <p:nvSpPr>
            <p:cNvPr id="32" name="TextBox 31"/>
            <p:cNvSpPr txBox="1"/>
            <p:nvPr/>
          </p:nvSpPr>
          <p:spPr>
            <a:xfrm rot="9647473">
              <a:off x="6837115" y="2709262"/>
              <a:ext cx="2922326" cy="681015"/>
            </a:xfrm>
            <a:prstGeom prst="rect">
              <a:avLst/>
            </a:prstGeom>
            <a:noFill/>
          </p:spPr>
          <p:txBody>
            <a:bodyPr wrap="square">
              <a:spAutoFit/>
            </a:bodyPr>
            <a:lstStyle/>
            <a:p>
              <a:pPr algn="ctr" fontAlgn="base">
                <a:spcBef>
                  <a:spcPct val="0"/>
                </a:spcBef>
                <a:spcAft>
                  <a:spcPct val="0"/>
                </a:spcAft>
                <a:defRPr/>
              </a:pPr>
              <a:r>
                <a:rPr lang="en-US" sz="1100" b="1" dirty="0" err="1" smtClean="0">
                  <a:solidFill>
                    <a:srgbClr val="BEC4FD">
                      <a:lumMod val="25000"/>
                    </a:srgbClr>
                  </a:solidFill>
                  <a:cs typeface="Arial" charset="0"/>
                </a:rPr>
                <a:t>WebSphere</a:t>
              </a:r>
              <a:endParaRPr lang="en-US" sz="1100" b="1" dirty="0">
                <a:solidFill>
                  <a:srgbClr val="BEC4FD">
                    <a:lumMod val="25000"/>
                  </a:srgbClr>
                </a:solidFill>
                <a:cs typeface="Arial" charset="0"/>
              </a:endParaRPr>
            </a:p>
          </p:txBody>
        </p:sp>
      </p:grpSp>
      <p:grpSp>
        <p:nvGrpSpPr>
          <p:cNvPr id="33" name="Group 14"/>
          <p:cNvGrpSpPr>
            <a:grpSpLocks/>
          </p:cNvGrpSpPr>
          <p:nvPr/>
        </p:nvGrpSpPr>
        <p:grpSpPr bwMode="auto">
          <a:xfrm rot="10800000">
            <a:off x="-208876" y="5334001"/>
            <a:ext cx="1428076" cy="842790"/>
            <a:chOff x="5156067" y="2759604"/>
            <a:chExt cx="4021889" cy="2193925"/>
          </a:xfrm>
        </p:grpSpPr>
        <p:pic>
          <p:nvPicPr>
            <p:cNvPr id="34" name="Picture 3"/>
            <p:cNvPicPr>
              <a:picLocks noChangeAspect="1" noChangeArrowheads="1"/>
            </p:cNvPicPr>
            <p:nvPr/>
          </p:nvPicPr>
          <p:blipFill>
            <a:blip r:embed="rId4" cstate="print"/>
            <a:srcRect/>
            <a:stretch>
              <a:fillRect/>
            </a:stretch>
          </p:blipFill>
          <p:spPr bwMode="auto">
            <a:xfrm>
              <a:off x="5156067" y="2759604"/>
              <a:ext cx="2301875" cy="2193925"/>
            </a:xfrm>
            <a:prstGeom prst="rect">
              <a:avLst/>
            </a:prstGeom>
            <a:noFill/>
            <a:ln w="9525">
              <a:noFill/>
              <a:miter lim="800000"/>
              <a:headEnd/>
              <a:tailEnd/>
            </a:ln>
          </p:spPr>
        </p:pic>
        <p:sp>
          <p:nvSpPr>
            <p:cNvPr id="35" name="TextBox 34"/>
            <p:cNvSpPr txBox="1"/>
            <p:nvPr/>
          </p:nvSpPr>
          <p:spPr>
            <a:xfrm rot="9647473">
              <a:off x="6255629" y="2786046"/>
              <a:ext cx="2922327" cy="681015"/>
            </a:xfrm>
            <a:prstGeom prst="rect">
              <a:avLst/>
            </a:prstGeom>
            <a:noFill/>
          </p:spPr>
          <p:txBody>
            <a:bodyPr wrap="square">
              <a:spAutoFit/>
            </a:bodyPr>
            <a:lstStyle/>
            <a:p>
              <a:pPr algn="ctr" fontAlgn="base">
                <a:spcBef>
                  <a:spcPct val="0"/>
                </a:spcBef>
                <a:spcAft>
                  <a:spcPct val="0"/>
                </a:spcAft>
                <a:defRPr/>
              </a:pPr>
              <a:r>
                <a:rPr lang="en-US" sz="1100" b="1" dirty="0" smtClean="0">
                  <a:solidFill>
                    <a:srgbClr val="BEC4FD">
                      <a:lumMod val="25000"/>
                    </a:srgbClr>
                  </a:solidFill>
                  <a:cs typeface="Arial" charset="0"/>
                </a:rPr>
                <a:t>IBM</a:t>
              </a:r>
              <a:endParaRPr lang="en-US" sz="1100" b="1" dirty="0">
                <a:solidFill>
                  <a:srgbClr val="BEC4FD">
                    <a:lumMod val="25000"/>
                  </a:srgbClr>
                </a:solidFill>
                <a:cs typeface="Arial" charset="0"/>
              </a:endParaRPr>
            </a:p>
          </p:txBody>
        </p:sp>
      </p:grpSp>
    </p:spTree>
    <p:extLst>
      <p:ext uri="{BB962C8B-B14F-4D97-AF65-F5344CB8AC3E}">
        <p14:creationId xmlns:p14="http://schemas.microsoft.com/office/powerpoint/2010/main" val="398895759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8687"/>
                                        </p:tgtEl>
                                        <p:attrNameLst>
                                          <p:attrName>style.visibility</p:attrName>
                                        </p:attrNameLst>
                                      </p:cBhvr>
                                      <p:to>
                                        <p:strVal val="visible"/>
                                      </p:to>
                                    </p:set>
                                    <p:animEffect transition="in" filter="dissolve">
                                      <p:cBhvr>
                                        <p:cTn id="7" dur="500"/>
                                        <p:tgtEl>
                                          <p:spTgt spid="28687"/>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dissolve">
                                      <p:cBhvr>
                                        <p:cTn id="11" dur="500"/>
                                        <p:tgtEl>
                                          <p:spTgt spid="21"/>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dissolve">
                                      <p:cBhvr>
                                        <p:cTn id="15" dur="500"/>
                                        <p:tgtEl>
                                          <p:spTgt spid="25"/>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dissolve">
                                      <p:cBhvr>
                                        <p:cTn id="19" dur="500"/>
                                        <p:tgtEl>
                                          <p:spTgt spid="33"/>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dissolve">
                                      <p:cBhvr>
                                        <p:cTn id="23" dur="500"/>
                                        <p:tgtEl>
                                          <p:spTgt spid="27"/>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dissolve">
                                      <p:cBhvr>
                                        <p:cTn id="2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bwMode="auto">
          <a:xfrm>
            <a:off x="685800" y="1390650"/>
            <a:ext cx="7134225" cy="4324350"/>
          </a:xfrm>
          <a:prstGeom prst="rect">
            <a:avLst/>
          </a:prstGeom>
          <a:solidFill>
            <a:srgbClr val="BBE0E3">
              <a:lumMod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000000"/>
              </a:solidFill>
              <a:effectLst/>
              <a:uLnTx/>
              <a:uFillTx/>
              <a:latin typeface="Arial" pitchFamily="-109" charset="0"/>
            </a:endParaRPr>
          </a:p>
        </p:txBody>
      </p:sp>
      <p:pic>
        <p:nvPicPr>
          <p:cNvPr id="26" name="Picture 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914400" y="1752432"/>
            <a:ext cx="3613792" cy="2566916"/>
          </a:xfrm>
          <a:prstGeom prst="roundRect">
            <a:avLst>
              <a:gd name="adj" fmla="val 8594"/>
            </a:avLst>
          </a:prstGeom>
          <a:solidFill>
            <a:srgbClr val="FFFFFF">
              <a:shade val="85000"/>
            </a:srgbClr>
          </a:solidFill>
          <a:ln>
            <a:noFill/>
          </a:ln>
          <a:effectLst/>
        </p:spPr>
      </p:pic>
      <p:sp>
        <p:nvSpPr>
          <p:cNvPr id="27" name="Rectangle 4"/>
          <p:cNvSpPr>
            <a:spLocks noGrp="1" noChangeArrowheads="1"/>
          </p:cNvSpPr>
          <p:nvPr>
            <p:ph type="title"/>
          </p:nvPr>
        </p:nvSpPr>
        <p:spPr bwMode="auto">
          <a:xfrm>
            <a:off x="304800" y="685800"/>
            <a:ext cx="8229600" cy="1143000"/>
          </a:xfrm>
          <a:prstGeom prst="rect">
            <a:avLst/>
          </a:prstGeom>
          <a:no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smtClean="0">
                <a:ln>
                  <a:noFill/>
                </a:ln>
                <a:solidFill>
                  <a:schemeClr val="accent2">
                    <a:lumMod val="75000"/>
                  </a:schemeClr>
                </a:solidFill>
                <a:effectLst/>
                <a:uLnTx/>
                <a:uFillTx/>
              </a:rPr>
              <a:t>Toyota Relative Stock Performance</a:t>
            </a:r>
          </a:p>
        </p:txBody>
      </p:sp>
      <p:pic>
        <p:nvPicPr>
          <p:cNvPr id="28" name="Picture 5"/>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 y="1390650"/>
            <a:ext cx="6905625"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 Box 7"/>
          <p:cNvSpPr txBox="1">
            <a:spLocks noChangeArrowheads="1"/>
          </p:cNvSpPr>
          <p:nvPr/>
        </p:nvSpPr>
        <p:spPr bwMode="auto">
          <a:xfrm>
            <a:off x="846138" y="1679575"/>
            <a:ext cx="66716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MS PGothic" pitchFamily="34" charset="-128"/>
              </a:defRPr>
            </a:lvl1pPr>
            <a:lvl2pPr marL="37931725" indent="-37474525" eaLnBrk="0" hangingPunct="0">
              <a:defRPr sz="2400" b="1">
                <a:solidFill>
                  <a:schemeClr val="tx1"/>
                </a:solidFill>
                <a:latin typeface="Arial" charset="0"/>
                <a:ea typeface="MS PGothic" pitchFamily="34" charset="-128"/>
              </a:defRPr>
            </a:lvl2pPr>
            <a:lvl3pPr eaLnBrk="0" hangingPunct="0">
              <a:defRPr sz="2400" b="1">
                <a:solidFill>
                  <a:schemeClr val="tx1"/>
                </a:solidFill>
                <a:latin typeface="Arial" charset="0"/>
                <a:ea typeface="MS PGothic" pitchFamily="34" charset="-128"/>
              </a:defRPr>
            </a:lvl3pPr>
            <a:lvl4pPr eaLnBrk="0" hangingPunct="0">
              <a:defRPr sz="2400" b="1">
                <a:solidFill>
                  <a:schemeClr val="tx1"/>
                </a:solidFill>
                <a:latin typeface="Arial" charset="0"/>
                <a:ea typeface="MS PGothic" pitchFamily="34" charset="-128"/>
              </a:defRPr>
            </a:lvl4pPr>
            <a:lvl5pPr eaLnBrk="0" hangingPunct="0">
              <a:defRPr sz="2400" b="1">
                <a:solidFill>
                  <a:schemeClr val="tx1"/>
                </a:solidFill>
                <a:latin typeface="Arial" charset="0"/>
                <a:ea typeface="MS PGothic" pitchFamily="34" charset="-128"/>
              </a:defRPr>
            </a:lvl5pPr>
            <a:lvl6pPr marL="457200" eaLnBrk="0" fontAlgn="base" hangingPunct="0">
              <a:spcBef>
                <a:spcPct val="0"/>
              </a:spcBef>
              <a:spcAft>
                <a:spcPct val="0"/>
              </a:spcAft>
              <a:defRPr sz="2400" b="1">
                <a:solidFill>
                  <a:schemeClr val="tx1"/>
                </a:solidFill>
                <a:latin typeface="Arial" charset="0"/>
                <a:ea typeface="MS PGothic" pitchFamily="34" charset="-128"/>
              </a:defRPr>
            </a:lvl6pPr>
            <a:lvl7pPr marL="914400" eaLnBrk="0" fontAlgn="base" hangingPunct="0">
              <a:spcBef>
                <a:spcPct val="0"/>
              </a:spcBef>
              <a:spcAft>
                <a:spcPct val="0"/>
              </a:spcAft>
              <a:defRPr sz="2400" b="1">
                <a:solidFill>
                  <a:schemeClr val="tx1"/>
                </a:solidFill>
                <a:latin typeface="Arial" charset="0"/>
                <a:ea typeface="MS PGothic" pitchFamily="34" charset="-128"/>
              </a:defRPr>
            </a:lvl7pPr>
            <a:lvl8pPr marL="1371600" eaLnBrk="0" fontAlgn="base" hangingPunct="0">
              <a:spcBef>
                <a:spcPct val="0"/>
              </a:spcBef>
              <a:spcAft>
                <a:spcPct val="0"/>
              </a:spcAft>
              <a:defRPr sz="2400" b="1">
                <a:solidFill>
                  <a:schemeClr val="tx1"/>
                </a:solidFill>
                <a:latin typeface="Arial" charset="0"/>
                <a:ea typeface="MS PGothic" pitchFamily="34" charset="-128"/>
              </a:defRPr>
            </a:lvl8pPr>
            <a:lvl9pPr marL="1828800" eaLnBrk="0" fontAlgn="base" hangingPunct="0">
              <a:spcBef>
                <a:spcPct val="0"/>
              </a:spcBef>
              <a:spcAft>
                <a:spcPct val="0"/>
              </a:spcAft>
              <a:defRPr sz="2400" b="1">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smtClean="0">
                <a:ln>
                  <a:noFill/>
                </a:ln>
                <a:solidFill>
                  <a:srgbClr val="000000"/>
                </a:solidFill>
                <a:effectLst/>
                <a:uLnTx/>
                <a:uFillTx/>
                <a:latin typeface="Arial" charset="0"/>
                <a:ea typeface="MS PGothic" pitchFamily="34" charset="-128"/>
              </a:rPr>
              <a:t>Competition gains share while Toyota loses!</a:t>
            </a:r>
          </a:p>
        </p:txBody>
      </p:sp>
      <p:sp>
        <p:nvSpPr>
          <p:cNvPr id="30" name="Line 8"/>
          <p:cNvSpPr>
            <a:spLocks noChangeShapeType="1"/>
          </p:cNvSpPr>
          <p:nvPr/>
        </p:nvSpPr>
        <p:spPr bwMode="auto">
          <a:xfrm flipH="1">
            <a:off x="7065963" y="2020888"/>
            <a:ext cx="49212" cy="3009900"/>
          </a:xfrm>
          <a:prstGeom prst="line">
            <a:avLst/>
          </a:prstGeom>
          <a:noFill/>
          <a:ln w="19050">
            <a:solidFill>
              <a:srgbClr val="000000"/>
            </a:solidFill>
            <a:prstDash val="sysDot"/>
            <a:round/>
            <a:headEnd type="triangle" w="med" len="me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b="1" smtClean="0">
              <a:solidFill>
                <a:srgbClr val="000000"/>
              </a:solidFill>
              <a:latin typeface="Arial" charset="0"/>
              <a:ea typeface="MS PGothic" pitchFamily="34" charset="-128"/>
            </a:endParaRPr>
          </a:p>
        </p:txBody>
      </p:sp>
      <p:sp>
        <p:nvSpPr>
          <p:cNvPr id="31" name="Rectangle 3"/>
          <p:cNvSpPr txBox="1">
            <a:spLocks noChangeArrowheads="1"/>
          </p:cNvSpPr>
          <p:nvPr/>
        </p:nvSpPr>
        <p:spPr bwMode="auto">
          <a:xfrm>
            <a:off x="154860" y="5776452"/>
            <a:ext cx="82264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1B025A"/>
                </a:solidFill>
                <a:latin typeface="+mn-lt"/>
                <a:ea typeface="MS PGothic" pitchFamily="34" charset="-128"/>
                <a:cs typeface="MS PGothic" pitchFamily="34" charset="-128"/>
              </a:defRPr>
            </a:lvl1pPr>
            <a:lvl2pPr marL="742950" indent="-285750" algn="l" rtl="0" eaLnBrk="0" fontAlgn="base" hangingPunct="0">
              <a:spcBef>
                <a:spcPct val="20000"/>
              </a:spcBef>
              <a:spcAft>
                <a:spcPct val="0"/>
              </a:spcAft>
              <a:buFont typeface="Wingdings" charset="2"/>
              <a:buChar char="§"/>
              <a:defRPr sz="2400">
                <a:solidFill>
                  <a:srgbClr val="1B025A"/>
                </a:solidFill>
                <a:latin typeface="+mn-lt"/>
                <a:ea typeface="MS PGothic" pitchFamily="34" charset="-128"/>
              </a:defRPr>
            </a:lvl2pPr>
            <a:lvl3pPr marL="1143000" indent="-228600" algn="l" rtl="0" eaLnBrk="0" fontAlgn="base" hangingPunct="0">
              <a:spcBef>
                <a:spcPct val="20000"/>
              </a:spcBef>
              <a:spcAft>
                <a:spcPct val="0"/>
              </a:spcAft>
              <a:buChar char="•"/>
              <a:defRPr sz="2000">
                <a:solidFill>
                  <a:srgbClr val="1B025A"/>
                </a:solidFill>
                <a:latin typeface="+mn-lt"/>
                <a:ea typeface="MS PGothic" pitchFamily="34" charset="-128"/>
                <a:cs typeface="ＭＳ Ｐゴシック" charset="-128"/>
              </a:defRPr>
            </a:lvl3pPr>
            <a:lvl4pPr marL="1600200" indent="-228600" algn="l" rtl="0" eaLnBrk="0" fontAlgn="base" hangingPunct="0">
              <a:spcBef>
                <a:spcPct val="20000"/>
              </a:spcBef>
              <a:spcAft>
                <a:spcPct val="0"/>
              </a:spcAft>
              <a:buChar char="–"/>
              <a:defRPr sz="2000">
                <a:solidFill>
                  <a:srgbClr val="1B025A"/>
                </a:solidFill>
                <a:latin typeface="+mn-lt"/>
                <a:ea typeface="MS PGothic" pitchFamily="34" charset="-128"/>
              </a:defRPr>
            </a:lvl4pPr>
            <a:lvl5pPr marL="2057400" indent="-228600" algn="l" rtl="0" eaLnBrk="0" fontAlgn="base" hangingPunct="0">
              <a:spcBef>
                <a:spcPct val="20000"/>
              </a:spcBef>
              <a:spcAft>
                <a:spcPct val="0"/>
              </a:spcAft>
              <a:buChar char="»"/>
              <a:defRPr sz="1400">
                <a:solidFill>
                  <a:srgbClr val="1B025A"/>
                </a:solidFill>
                <a:latin typeface="+mn-lt"/>
                <a:ea typeface="MS PGothic" pitchFamily="34" charset="-128"/>
              </a:defRPr>
            </a:lvl5pPr>
            <a:lvl6pPr marL="2514600" indent="-228600" algn="l" rtl="0" fontAlgn="base">
              <a:spcBef>
                <a:spcPct val="20000"/>
              </a:spcBef>
              <a:spcAft>
                <a:spcPct val="0"/>
              </a:spcAft>
              <a:buChar char="»"/>
              <a:defRPr sz="1400">
                <a:solidFill>
                  <a:srgbClr val="1B025A"/>
                </a:solidFill>
                <a:latin typeface="+mn-lt"/>
                <a:ea typeface="ＭＳ Ｐゴシック" pitchFamily="-109" charset="-128"/>
              </a:defRPr>
            </a:lvl6pPr>
            <a:lvl7pPr marL="2971800" indent="-228600" algn="l" rtl="0" fontAlgn="base">
              <a:spcBef>
                <a:spcPct val="20000"/>
              </a:spcBef>
              <a:spcAft>
                <a:spcPct val="0"/>
              </a:spcAft>
              <a:buChar char="»"/>
              <a:defRPr sz="1400">
                <a:solidFill>
                  <a:srgbClr val="1B025A"/>
                </a:solidFill>
                <a:latin typeface="+mn-lt"/>
                <a:ea typeface="ＭＳ Ｐゴシック" pitchFamily="-109" charset="-128"/>
              </a:defRPr>
            </a:lvl7pPr>
            <a:lvl8pPr marL="3429000" indent="-228600" algn="l" rtl="0" fontAlgn="base">
              <a:spcBef>
                <a:spcPct val="20000"/>
              </a:spcBef>
              <a:spcAft>
                <a:spcPct val="0"/>
              </a:spcAft>
              <a:buChar char="»"/>
              <a:defRPr sz="1400">
                <a:solidFill>
                  <a:srgbClr val="1B025A"/>
                </a:solidFill>
                <a:latin typeface="+mn-lt"/>
                <a:ea typeface="ＭＳ Ｐゴシック" pitchFamily="-109" charset="-128"/>
              </a:defRPr>
            </a:lvl8pPr>
            <a:lvl9pPr marL="3886200" indent="-228600" algn="l" rtl="0" fontAlgn="base">
              <a:spcBef>
                <a:spcPct val="20000"/>
              </a:spcBef>
              <a:spcAft>
                <a:spcPct val="0"/>
              </a:spcAft>
              <a:buChar char="»"/>
              <a:defRPr sz="1400">
                <a:solidFill>
                  <a:srgbClr val="1B025A"/>
                </a:solidFill>
                <a:latin typeface="+mn-lt"/>
                <a:ea typeface="ＭＳ Ｐゴシック" pitchFamily="-109"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dirty="0" smtClean="0">
                <a:ln>
                  <a:noFill/>
                </a:ln>
                <a:solidFill>
                  <a:schemeClr val="accent2">
                    <a:lumMod val="75000"/>
                  </a:schemeClr>
                </a:solidFill>
                <a:effectLst/>
                <a:uLnTx/>
                <a:uFillTx/>
                <a:latin typeface="Times New Roman"/>
                <a:ea typeface="MS PGothic" pitchFamily="34" charset="-128"/>
              </a:rPr>
              <a:t>$25B lost market cap; $2B litigation;</a:t>
            </a:r>
          </a:p>
          <a:p>
            <a:pPr marL="342900" marR="0" lvl="0" indent="-342900" algn="ctr" defTabSz="914400" rtl="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dirty="0" smtClean="0">
                <a:ln>
                  <a:noFill/>
                </a:ln>
                <a:solidFill>
                  <a:schemeClr val="accent2">
                    <a:lumMod val="75000"/>
                  </a:schemeClr>
                </a:solidFill>
                <a:effectLst/>
                <a:uLnTx/>
                <a:uFillTx/>
                <a:latin typeface="Times New Roman"/>
                <a:ea typeface="MS PGothic" pitchFamily="34" charset="-128"/>
              </a:rPr>
              <a:t> $1.1B warranty claims,  $0.9B lost sales</a:t>
            </a:r>
          </a:p>
          <a:p>
            <a:pPr marL="1600200" marR="0" lvl="3" indent="-228600" algn="ctr" defTabSz="914400" rtl="0" eaLnBrk="1" fontAlgn="base" latinLnBrk="0" hangingPunct="1">
              <a:lnSpc>
                <a:spcPct val="100000"/>
              </a:lnSpc>
              <a:spcBef>
                <a:spcPct val="0"/>
              </a:spcBef>
              <a:spcAft>
                <a:spcPct val="0"/>
              </a:spcAft>
              <a:buClrTx/>
              <a:buSzTx/>
              <a:buFont typeface="Wingdings" charset="2"/>
              <a:buNone/>
              <a:tabLst/>
              <a:defRPr/>
            </a:pPr>
            <a:endParaRPr kumimoji="0" lang="en-US" b="0" i="0" u="none" strike="noStrike" kern="0" cap="none" spc="0" normalizeH="0" baseline="0" noProof="0" dirty="0" smtClean="0">
              <a:ln>
                <a:noFill/>
              </a:ln>
              <a:solidFill>
                <a:schemeClr val="accent2">
                  <a:lumMod val="75000"/>
                </a:schemeClr>
              </a:solidFill>
              <a:effectLst/>
              <a:uLnTx/>
              <a:uFillTx/>
              <a:latin typeface="Times New Roman"/>
              <a:ea typeface="MS PGothic" pitchFamily="34" charset="-128"/>
            </a:endParaRPr>
          </a:p>
          <a:p>
            <a:pPr marL="342900" marR="0" lvl="0" indent="-342900" algn="ctr" defTabSz="914400" rtl="0" eaLnBrk="1" fontAlgn="base" latinLnBrk="0" hangingPunct="1">
              <a:lnSpc>
                <a:spcPct val="100000"/>
              </a:lnSpc>
              <a:spcBef>
                <a:spcPct val="0"/>
              </a:spcBef>
              <a:spcAft>
                <a:spcPct val="0"/>
              </a:spcAft>
              <a:buClrTx/>
              <a:buSzTx/>
              <a:buFontTx/>
              <a:buChar char="•"/>
              <a:tabLst/>
              <a:defRPr/>
            </a:pPr>
            <a:endParaRPr kumimoji="0" lang="en-US" b="0" i="0" u="none" strike="noStrike" kern="0" cap="none" spc="0" normalizeH="0" baseline="0" noProof="0" dirty="0" smtClean="0">
              <a:ln>
                <a:noFill/>
              </a:ln>
              <a:solidFill>
                <a:schemeClr val="accent2">
                  <a:lumMod val="75000"/>
                </a:schemeClr>
              </a:solidFill>
              <a:effectLst/>
              <a:uLnTx/>
              <a:uFillTx/>
              <a:latin typeface="Times New Roman"/>
              <a:ea typeface="MS PGothic" pitchFamily="34" charset="-128"/>
            </a:endParaRPr>
          </a:p>
          <a:p>
            <a:pPr marL="342900" marR="0" lvl="0" indent="-342900" algn="ctr" defTabSz="914400" rtl="0" eaLnBrk="1" fontAlgn="base" latinLnBrk="0" hangingPunct="1">
              <a:lnSpc>
                <a:spcPct val="100000"/>
              </a:lnSpc>
              <a:spcBef>
                <a:spcPct val="0"/>
              </a:spcBef>
              <a:spcAft>
                <a:spcPct val="0"/>
              </a:spcAft>
              <a:buClrTx/>
              <a:buSzTx/>
              <a:buFont typeface="Wingdings" charset="2"/>
              <a:buNone/>
              <a:tabLst/>
              <a:defRPr/>
            </a:pPr>
            <a:endParaRPr kumimoji="0" lang="en-US" b="0" i="0" u="none" strike="noStrike" kern="0" cap="none" spc="0" normalizeH="0" baseline="0" noProof="0" dirty="0" smtClean="0">
              <a:ln>
                <a:noFill/>
              </a:ln>
              <a:solidFill>
                <a:schemeClr val="accent2">
                  <a:lumMod val="75000"/>
                </a:schemeClr>
              </a:solidFill>
              <a:effectLst/>
              <a:uLnTx/>
              <a:uFillTx/>
              <a:latin typeface="Times New Roman"/>
              <a:ea typeface="MS PGothic" pitchFamily="34" charset="-128"/>
            </a:endParaRPr>
          </a:p>
        </p:txBody>
      </p:sp>
    </p:spTree>
    <p:extLst>
      <p:ext uri="{BB962C8B-B14F-4D97-AF65-F5344CB8AC3E}">
        <p14:creationId xmlns:p14="http://schemas.microsoft.com/office/powerpoint/2010/main" val="3545340449"/>
      </p:ext>
    </p:extLst>
  </p:cSld>
  <p:clrMapOvr>
    <a:masterClrMapping/>
  </p:clrMapOvr>
  <p:transition spd="slow">
    <p:wipe/>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14:presetBounceEnd="72000">
                                      <p:stCondLst>
                                        <p:cond delay="2000"/>
                                      </p:stCondLst>
                                      <p:childTnLst>
                                        <p:set>
                                          <p:cBhvr>
                                            <p:cTn id="6" dur="1" fill="hold">
                                              <p:stCondLst>
                                                <p:cond delay="0"/>
                                              </p:stCondLst>
                                            </p:cTn>
                                            <p:tgtEl>
                                              <p:spTgt spid="26"/>
                                            </p:tgtEl>
                                            <p:attrNameLst>
                                              <p:attrName>style.visibility</p:attrName>
                                            </p:attrNameLst>
                                          </p:cBhvr>
                                          <p:to>
                                            <p:strVal val="visible"/>
                                          </p:to>
                                        </p:set>
                                        <p:anim calcmode="lin" valueType="num" p14:bounceEnd="72000">
                                          <p:cBhvr additive="base">
                                            <p:cTn id="7" dur="3000" fill="hold"/>
                                            <p:tgtEl>
                                              <p:spTgt spid="26"/>
                                            </p:tgtEl>
                                            <p:attrNameLst>
                                              <p:attrName>ppt_x</p:attrName>
                                            </p:attrNameLst>
                                          </p:cBhvr>
                                          <p:tavLst>
                                            <p:tav tm="0">
                                              <p:val>
                                                <p:strVal val="1+#ppt_w/2"/>
                                              </p:val>
                                            </p:tav>
                                            <p:tav tm="100000">
                                              <p:val>
                                                <p:strVal val="#ppt_x"/>
                                              </p:val>
                                            </p:tav>
                                          </p:tavLst>
                                        </p:anim>
                                        <p:anim calcmode="lin" valueType="num" p14:bounceEnd="72000">
                                          <p:cBhvr additive="base">
                                            <p:cTn id="8" dur="30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200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3000" fill="hold"/>
                                            <p:tgtEl>
                                              <p:spTgt spid="26"/>
                                            </p:tgtEl>
                                            <p:attrNameLst>
                                              <p:attrName>ppt_x</p:attrName>
                                            </p:attrNameLst>
                                          </p:cBhvr>
                                          <p:tavLst>
                                            <p:tav tm="0">
                                              <p:val>
                                                <p:strVal val="1+#ppt_w/2"/>
                                              </p:val>
                                            </p:tav>
                                            <p:tav tm="100000">
                                              <p:val>
                                                <p:strVal val="#ppt_x"/>
                                              </p:val>
                                            </p:tav>
                                          </p:tavLst>
                                        </p:anim>
                                        <p:anim calcmode="lin" valueType="num">
                                          <p:cBhvr additive="base">
                                            <p:cTn id="8" dur="30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xfrm>
            <a:off x="182563" y="6445250"/>
            <a:ext cx="366712" cy="184150"/>
          </a:xfrm>
        </p:spPr>
        <p:txBody>
          <a:bodyPr/>
          <a:lstStyle/>
          <a:p>
            <a:pPr>
              <a:defRPr/>
            </a:pPr>
            <a:fld id="{07B0DB34-9F56-4467-8A7F-D47BB857751B}" type="slidenum">
              <a:rPr lang="en-US" smtClean="0">
                <a:solidFill>
                  <a:srgbClr val="000000"/>
                </a:solidFill>
              </a:rPr>
              <a:pPr>
                <a:defRPr/>
              </a:pPr>
              <a:t>21</a:t>
            </a:fld>
            <a:endParaRPr lang="en-US" dirty="0">
              <a:solidFill>
                <a:srgbClr val="000000"/>
              </a:solidFill>
            </a:endParaRPr>
          </a:p>
        </p:txBody>
      </p:sp>
      <p:sp>
        <p:nvSpPr>
          <p:cNvPr id="16" name="Title 1"/>
          <p:cNvSpPr>
            <a:spLocks noGrp="1"/>
          </p:cNvSpPr>
          <p:nvPr>
            <p:ph type="title"/>
          </p:nvPr>
        </p:nvSpPr>
        <p:spPr bwMode="auto">
          <a:xfrm>
            <a:off x="228600" y="762000"/>
            <a:ext cx="8229600" cy="1143000"/>
          </a:xfrm>
          <a:prstGeom prst="rect">
            <a:avLst/>
          </a:prstGeom>
          <a:no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schemeClr val="accent2">
                    <a:lumMod val="75000"/>
                  </a:schemeClr>
                </a:solidFill>
                <a:effectLst/>
                <a:uLnTx/>
                <a:uFillTx/>
              </a:rPr>
              <a:t>Toyota: Brand Impact</a:t>
            </a:r>
          </a:p>
        </p:txBody>
      </p:sp>
      <p:pic>
        <p:nvPicPr>
          <p:cNvPr id="17" name="Picture 1" descr="image002"/>
          <p:cNvPicPr>
            <a:picLocks noChangeAspect="1" noChangeArrowheads="1"/>
          </p:cNvPicPr>
          <p:nvPr/>
        </p:nvPicPr>
        <p:blipFill>
          <a:blip r:embed="rId3"/>
          <a:srcRect/>
          <a:stretch>
            <a:fillRect/>
          </a:stretch>
        </p:blipFill>
        <p:spPr bwMode="auto">
          <a:xfrm>
            <a:off x="990600" y="1855787"/>
            <a:ext cx="6086475" cy="3841750"/>
          </a:xfrm>
          <a:prstGeom prst="rect">
            <a:avLst/>
          </a:prstGeom>
          <a:noFill/>
          <a:ln w="9525">
            <a:solidFill>
              <a:srgbClr val="111F4C"/>
            </a:solidFill>
            <a:miter lim="800000"/>
            <a:headEnd/>
            <a:tailEnd/>
          </a:ln>
          <a:effectLst>
            <a:outerShdw blurRad="63500" algn="tl" rotWithShape="0">
              <a:srgbClr val="000000">
                <a:alpha val="70000"/>
              </a:srgbClr>
            </a:outerShdw>
          </a:effectLst>
        </p:spPr>
      </p:pic>
      <p:grpSp>
        <p:nvGrpSpPr>
          <p:cNvPr id="18" name="Group 4"/>
          <p:cNvGrpSpPr/>
          <p:nvPr/>
        </p:nvGrpSpPr>
        <p:grpSpPr>
          <a:xfrm>
            <a:off x="3482054" y="1376029"/>
            <a:ext cx="3499553" cy="2892782"/>
            <a:chOff x="-169331" y="1763889"/>
            <a:chExt cx="3499553" cy="2892782"/>
          </a:xfrm>
          <a:solidFill>
            <a:srgbClr val="BBE0E3">
              <a:lumMod val="25000"/>
            </a:srgbClr>
          </a:solidFill>
        </p:grpSpPr>
        <p:cxnSp>
          <p:nvCxnSpPr>
            <p:cNvPr id="19" name="Straight Connector 18"/>
            <p:cNvCxnSpPr/>
            <p:nvPr/>
          </p:nvCxnSpPr>
          <p:spPr bwMode="auto">
            <a:xfrm rot="10800000" flipV="1">
              <a:off x="-169331" y="2413000"/>
              <a:ext cx="1495776" cy="776111"/>
            </a:xfrm>
            <a:prstGeom prst="line">
              <a:avLst/>
            </a:prstGeom>
            <a:grpFill/>
            <a:ln w="15875" cap="flat" cmpd="sng" algn="ctr">
              <a:solidFill>
                <a:srgbClr val="111F4C"/>
              </a:solidFill>
              <a:prstDash val="solid"/>
              <a:round/>
              <a:headEnd type="none" w="med" len="med"/>
              <a:tailEnd type="none" w="med" len="med"/>
            </a:ln>
            <a:effectLst/>
          </p:spPr>
        </p:cxnSp>
        <p:cxnSp>
          <p:nvCxnSpPr>
            <p:cNvPr id="20" name="Straight Connector 19"/>
            <p:cNvCxnSpPr/>
            <p:nvPr/>
          </p:nvCxnSpPr>
          <p:spPr bwMode="auto">
            <a:xfrm rot="5400000">
              <a:off x="-49387" y="3309060"/>
              <a:ext cx="2286001" cy="409221"/>
            </a:xfrm>
            <a:prstGeom prst="line">
              <a:avLst/>
            </a:prstGeom>
            <a:grpFill/>
            <a:ln w="15875" cap="flat" cmpd="sng" algn="ctr">
              <a:solidFill>
                <a:srgbClr val="111F4C"/>
              </a:solidFill>
              <a:prstDash val="solid"/>
              <a:round/>
              <a:headEnd type="none" w="med" len="med"/>
              <a:tailEnd type="none" w="med" len="med"/>
            </a:ln>
            <a:effectLst/>
          </p:spPr>
        </p:cxnSp>
        <p:sp>
          <p:nvSpPr>
            <p:cNvPr id="21" name="Rectangle 20"/>
            <p:cNvSpPr/>
            <p:nvPr/>
          </p:nvSpPr>
          <p:spPr bwMode="auto">
            <a:xfrm>
              <a:off x="550332" y="1763889"/>
              <a:ext cx="2779890" cy="663222"/>
            </a:xfrm>
            <a:prstGeom prst="rect">
              <a:avLst/>
            </a:prstGeom>
            <a:grpFill/>
            <a:ln w="19050" cap="flat" cmpd="sng" algn="ctr">
              <a:solidFill>
                <a:srgbClr val="111F4C"/>
              </a:solidFill>
              <a:prstDash val="solid"/>
              <a:round/>
              <a:headEnd type="none" w="med" len="med"/>
              <a:tailEnd type="none" w="med" len="med"/>
            </a:ln>
            <a:effec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Calibri"/>
                  <a:ea typeface="MS PGothic" pitchFamily="34" charset="-128"/>
                  <a:cs typeface="Calibri"/>
                </a:rPr>
                <a:t>Toyota enthusiasts report “waiting” to see how the crisis develops.</a:t>
              </a:r>
              <a:endParaRPr kumimoji="0" lang="en-US" sz="1400" b="0" i="0" u="none" strike="noStrike" kern="0" cap="none" spc="0" normalizeH="0" baseline="0" noProof="0" dirty="0">
                <a:ln>
                  <a:noFill/>
                </a:ln>
                <a:solidFill>
                  <a:srgbClr val="FFFFFF"/>
                </a:solidFill>
                <a:effectLst/>
                <a:uLnTx/>
                <a:uFillTx/>
                <a:latin typeface="Calibri"/>
                <a:ea typeface="MS PGothic" pitchFamily="34" charset="-128"/>
                <a:cs typeface="Calibri"/>
              </a:endParaRPr>
            </a:p>
          </p:txBody>
        </p:sp>
      </p:grpSp>
      <p:grpSp>
        <p:nvGrpSpPr>
          <p:cNvPr id="22" name="Group 8"/>
          <p:cNvGrpSpPr/>
          <p:nvPr/>
        </p:nvGrpSpPr>
        <p:grpSpPr>
          <a:xfrm>
            <a:off x="1038006" y="1669540"/>
            <a:ext cx="2779890" cy="2726267"/>
            <a:chOff x="550332" y="1763889"/>
            <a:chExt cx="2779890" cy="2726267"/>
          </a:xfrm>
          <a:solidFill>
            <a:srgbClr val="BBE0E3">
              <a:lumMod val="25000"/>
            </a:srgbClr>
          </a:solidFill>
        </p:grpSpPr>
        <p:cxnSp>
          <p:nvCxnSpPr>
            <p:cNvPr id="23" name="Straight Connector 22"/>
            <p:cNvCxnSpPr/>
            <p:nvPr/>
          </p:nvCxnSpPr>
          <p:spPr bwMode="auto">
            <a:xfrm rot="5400000">
              <a:off x="642056" y="2846211"/>
              <a:ext cx="1117601" cy="251178"/>
            </a:xfrm>
            <a:prstGeom prst="line">
              <a:avLst/>
            </a:prstGeom>
            <a:grpFill/>
            <a:ln w="15875" cap="flat" cmpd="sng" algn="ctr">
              <a:solidFill>
                <a:srgbClr val="111F4C"/>
              </a:solidFill>
              <a:prstDash val="solid"/>
              <a:round/>
              <a:headEnd type="none" w="med" len="med"/>
              <a:tailEnd type="none" w="med" len="med"/>
            </a:ln>
            <a:effectLst/>
          </p:spPr>
        </p:cxnSp>
        <p:cxnSp>
          <p:nvCxnSpPr>
            <p:cNvPr id="24" name="Straight Connector 23"/>
            <p:cNvCxnSpPr/>
            <p:nvPr/>
          </p:nvCxnSpPr>
          <p:spPr bwMode="auto">
            <a:xfrm rot="16200000" flipH="1">
              <a:off x="762003" y="2906892"/>
              <a:ext cx="2119486" cy="1047042"/>
            </a:xfrm>
            <a:prstGeom prst="line">
              <a:avLst/>
            </a:prstGeom>
            <a:grpFill/>
            <a:ln w="15875" cap="flat" cmpd="sng" algn="ctr">
              <a:solidFill>
                <a:srgbClr val="111F4C"/>
              </a:solidFill>
              <a:prstDash val="solid"/>
              <a:round/>
              <a:headEnd type="none" w="med" len="med"/>
              <a:tailEnd type="none" w="med" len="med"/>
            </a:ln>
            <a:effectLst/>
          </p:spPr>
        </p:cxnSp>
        <p:sp>
          <p:nvSpPr>
            <p:cNvPr id="25" name="Rectangle 24"/>
            <p:cNvSpPr/>
            <p:nvPr/>
          </p:nvSpPr>
          <p:spPr bwMode="auto">
            <a:xfrm>
              <a:off x="550332" y="1763889"/>
              <a:ext cx="2779890" cy="663222"/>
            </a:xfrm>
            <a:prstGeom prst="rect">
              <a:avLst/>
            </a:prstGeom>
            <a:grpFill/>
            <a:ln w="19050" cap="flat" cmpd="sng" algn="ctr">
              <a:solidFill>
                <a:srgbClr val="111F4C"/>
              </a:solidFill>
              <a:prstDash val="solid"/>
              <a:round/>
              <a:headEnd type="none" w="med" len="med"/>
              <a:tailEnd type="none" w="med" len="med"/>
            </a:ln>
            <a:effec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Calibri"/>
                  <a:ea typeface="MS PGothic" pitchFamily="34" charset="-128"/>
                  <a:cs typeface="Calibri"/>
                </a:rPr>
                <a:t>“Doubt” and “question” show that some skepticism of the recall exists.</a:t>
              </a:r>
              <a:endParaRPr kumimoji="0" lang="en-US" sz="1400" b="0" i="0" u="none" strike="noStrike" kern="0" cap="none" spc="0" normalizeH="0" baseline="0" noProof="0" dirty="0">
                <a:ln>
                  <a:noFill/>
                </a:ln>
                <a:solidFill>
                  <a:srgbClr val="FFFFFF"/>
                </a:solidFill>
                <a:effectLst/>
                <a:uLnTx/>
                <a:uFillTx/>
                <a:latin typeface="Calibri"/>
                <a:ea typeface="MS PGothic" pitchFamily="34" charset="-128"/>
                <a:cs typeface="Calibri"/>
              </a:endParaRPr>
            </a:p>
          </p:txBody>
        </p:sp>
      </p:grpSp>
      <p:sp>
        <p:nvSpPr>
          <p:cNvPr id="26" name="Rectangle 25"/>
          <p:cNvSpPr/>
          <p:nvPr/>
        </p:nvSpPr>
        <p:spPr bwMode="auto">
          <a:xfrm>
            <a:off x="4246563" y="5416550"/>
            <a:ext cx="3937000" cy="1136650"/>
          </a:xfrm>
          <a:prstGeom prst="rect">
            <a:avLst/>
          </a:prstGeom>
          <a:solidFill>
            <a:srgbClr val="BBE0E3">
              <a:lumMod val="25000"/>
            </a:srgbClr>
          </a:solidFill>
          <a:ln w="19050" cap="flat" cmpd="sng" algn="ctr">
            <a:solidFill>
              <a:srgbClr val="111F4C"/>
            </a:solidFill>
            <a:prstDash val="solid"/>
            <a:round/>
            <a:headEnd type="none" w="med" len="med"/>
            <a:tailEnd type="none" w="med" len="med"/>
          </a:ln>
          <a:effec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smtClean="0">
                <a:ln>
                  <a:noFill/>
                </a:ln>
                <a:solidFill>
                  <a:srgbClr val="FFFFFF"/>
                </a:solidFill>
                <a:effectLst/>
                <a:uLnTx/>
                <a:uFillTx/>
                <a:latin typeface="Calibri" charset="0"/>
                <a:ea typeface="MS PGothic" pitchFamily="34" charset="-128"/>
                <a:cs typeface="Calibri" charset="0"/>
              </a:rPr>
              <a:t>Note:  “safety” , “quality” and “value” don’t appear on the map.  Consumers wait as crisis unfolds, but they don’t fundamentally doubt Toyota’s products.</a:t>
            </a:r>
            <a:endParaRPr kumimoji="0" lang="en-US" sz="1400" b="0" i="0" u="none" strike="noStrike" kern="0" cap="none" spc="0" normalizeH="0" baseline="0" noProof="0" smtClean="0">
              <a:ln>
                <a:noFill/>
              </a:ln>
              <a:solidFill>
                <a:srgbClr val="FFFFFF"/>
              </a:solidFill>
              <a:effectLst/>
              <a:uLnTx/>
              <a:uFillTx/>
              <a:latin typeface="Calibri" charset="0"/>
              <a:ea typeface="MS PGothic" pitchFamily="34" charset="-128"/>
              <a:cs typeface="Calibri" charset="0"/>
            </a:endParaRPr>
          </a:p>
        </p:txBody>
      </p:sp>
      <p:pic>
        <p:nvPicPr>
          <p:cNvPr id="27" name="Picture 6" descr="http://www.thedetroitbureau.com/wp-content/uploads/2009/01/toyota_log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15200" y="894736"/>
            <a:ext cx="1455169" cy="1382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2092688"/>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07B0DB34-9F56-4467-8A7F-D47BB857751B}" type="slidenum">
              <a:rPr lang="en-US" smtClean="0">
                <a:solidFill>
                  <a:srgbClr val="000000"/>
                </a:solidFill>
              </a:rPr>
              <a:pPr>
                <a:defRPr/>
              </a:pPr>
              <a:t>22</a:t>
            </a:fld>
            <a:endParaRPr lang="en-US" dirty="0">
              <a:solidFill>
                <a:srgbClr val="000000"/>
              </a:solidFill>
            </a:endParaRPr>
          </a:p>
        </p:txBody>
      </p:sp>
      <p:sp>
        <p:nvSpPr>
          <p:cNvPr id="10" name="Title 1"/>
          <p:cNvSpPr>
            <a:spLocks noGrp="1"/>
          </p:cNvSpPr>
          <p:nvPr>
            <p:ph type="title"/>
          </p:nvPr>
        </p:nvSpPr>
        <p:spPr bwMode="auto">
          <a:xfrm>
            <a:off x="152400" y="838200"/>
            <a:ext cx="8229600" cy="1143000"/>
          </a:xfrm>
          <a:prstGeom prst="rect">
            <a:avLst/>
          </a:prstGeom>
          <a:no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schemeClr val="accent2">
                    <a:lumMod val="75000"/>
                  </a:schemeClr>
                </a:solidFill>
                <a:effectLst/>
                <a:uLnTx/>
                <a:uFillTx/>
              </a:rPr>
              <a:t>Toyota: Understanding Sentiment</a:t>
            </a:r>
          </a:p>
        </p:txBody>
      </p:sp>
      <p:sp>
        <p:nvSpPr>
          <p:cNvPr id="11" name="Rectangle 10"/>
          <p:cNvSpPr/>
          <p:nvPr/>
        </p:nvSpPr>
        <p:spPr bwMode="auto">
          <a:xfrm>
            <a:off x="1122363" y="1879600"/>
            <a:ext cx="3611562" cy="801688"/>
          </a:xfrm>
          <a:prstGeom prst="rect">
            <a:avLst/>
          </a:prstGeom>
          <a:solidFill>
            <a:srgbClr val="BBE0E3">
              <a:lumMod val="25000"/>
            </a:srgbClr>
          </a:solidFill>
          <a:ln w="19050" cap="flat" cmpd="sng" algn="ctr">
            <a:solidFill>
              <a:srgbClr val="111F4C"/>
            </a:solidFill>
            <a:prstDash val="solid"/>
            <a:round/>
            <a:headEnd type="none" w="med" len="med"/>
            <a:tailEnd type="none" w="med" len="med"/>
          </a:ln>
          <a:effec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smtClean="0">
                <a:ln>
                  <a:noFill/>
                </a:ln>
                <a:solidFill>
                  <a:srgbClr val="FFFFFF"/>
                </a:solidFill>
                <a:effectLst/>
                <a:uLnTx/>
                <a:uFillTx/>
                <a:latin typeface="Calibri" charset="0"/>
                <a:ea typeface="MS PGothic" pitchFamily="34" charset="-128"/>
                <a:cs typeface="Calibri" charset="0"/>
              </a:rPr>
              <a:t>“Carpeting” and “flooring” shows that conversation on the pedal malfunction is still heavily influenced by the floor mat recall.</a:t>
            </a:r>
            <a:endParaRPr kumimoji="0" lang="en-US" sz="1400" b="0" i="0" u="none" strike="noStrike" kern="0" cap="none" spc="0" normalizeH="0" baseline="0" noProof="0" smtClean="0">
              <a:ln>
                <a:noFill/>
              </a:ln>
              <a:solidFill>
                <a:srgbClr val="FFFFFF"/>
              </a:solidFill>
              <a:effectLst/>
              <a:uLnTx/>
              <a:uFillTx/>
              <a:latin typeface="Calibri" charset="0"/>
              <a:ea typeface="MS PGothic" pitchFamily="34" charset="-128"/>
              <a:cs typeface="Calibri" charset="0"/>
            </a:endParaRPr>
          </a:p>
        </p:txBody>
      </p:sp>
      <p:pic>
        <p:nvPicPr>
          <p:cNvPr id="12" name="Picture 2"/>
          <p:cNvPicPr>
            <a:picLocks noChangeAspect="1" noChangeArrowheads="1"/>
          </p:cNvPicPr>
          <p:nvPr/>
        </p:nvPicPr>
        <p:blipFill>
          <a:blip r:embed="rId3"/>
          <a:srcRect b="40475"/>
          <a:stretch>
            <a:fillRect/>
          </a:stretch>
        </p:blipFill>
        <p:spPr bwMode="auto">
          <a:xfrm>
            <a:off x="4530725" y="3811588"/>
            <a:ext cx="4535488" cy="2890837"/>
          </a:xfrm>
          <a:prstGeom prst="rect">
            <a:avLst/>
          </a:prstGeom>
          <a:noFill/>
          <a:ln w="9525">
            <a:solidFill>
              <a:srgbClr val="111F4C"/>
            </a:solidFill>
            <a:miter lim="800000"/>
            <a:headEnd/>
            <a:tailEnd/>
          </a:ln>
          <a:effectLst>
            <a:outerShdw blurRad="63500" algn="tl" rotWithShape="0">
              <a:srgbClr val="000000">
                <a:alpha val="70000"/>
              </a:srgbClr>
            </a:outerShdw>
          </a:effectLst>
        </p:spPr>
      </p:pic>
      <p:sp>
        <p:nvSpPr>
          <p:cNvPr id="13" name="Rectangle 12"/>
          <p:cNvSpPr/>
          <p:nvPr/>
        </p:nvSpPr>
        <p:spPr bwMode="auto">
          <a:xfrm>
            <a:off x="5422900" y="2747963"/>
            <a:ext cx="3613150" cy="950912"/>
          </a:xfrm>
          <a:prstGeom prst="rect">
            <a:avLst/>
          </a:prstGeom>
          <a:solidFill>
            <a:srgbClr val="BBE0E3">
              <a:lumMod val="25000"/>
            </a:srgbClr>
          </a:solidFill>
          <a:ln w="19050" cap="flat" cmpd="sng" algn="ctr">
            <a:solidFill>
              <a:srgbClr val="111F4C"/>
            </a:solidFill>
            <a:prstDash val="solid"/>
            <a:round/>
            <a:headEnd type="none" w="med" len="med"/>
            <a:tailEnd type="none" w="med" len="med"/>
          </a:ln>
          <a:effec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smtClean="0">
                <a:ln>
                  <a:noFill/>
                </a:ln>
                <a:solidFill>
                  <a:srgbClr val="FFFFFF"/>
                </a:solidFill>
                <a:effectLst/>
                <a:uLnTx/>
                <a:uFillTx/>
                <a:latin typeface="Calibri" charset="0"/>
                <a:ea typeface="MS PGothic" pitchFamily="34" charset="-128"/>
                <a:cs typeface="Calibri" charset="0"/>
              </a:rPr>
              <a:t>Going forward, people report waiting for the crisis to resolve.  Fear and concern still exist, and owners are still talking about foot pedals and controllers.</a:t>
            </a:r>
            <a:endParaRPr kumimoji="0" lang="en-US" sz="1400" b="0" i="0" u="none" strike="noStrike" kern="0" cap="none" spc="0" normalizeH="0" baseline="0" noProof="0" smtClean="0">
              <a:ln>
                <a:noFill/>
              </a:ln>
              <a:solidFill>
                <a:srgbClr val="FFFFFF"/>
              </a:solidFill>
              <a:effectLst/>
              <a:uLnTx/>
              <a:uFillTx/>
              <a:latin typeface="Calibri" charset="0"/>
              <a:ea typeface="MS PGothic" pitchFamily="34" charset="-128"/>
              <a:cs typeface="Calibri" charset="0"/>
            </a:endParaRPr>
          </a:p>
        </p:txBody>
      </p:sp>
      <p:pic>
        <p:nvPicPr>
          <p:cNvPr id="14" name="Picture 2" descr="image006"/>
          <p:cNvPicPr>
            <a:picLocks noChangeAspect="1" noChangeArrowheads="1"/>
          </p:cNvPicPr>
          <p:nvPr/>
        </p:nvPicPr>
        <p:blipFill>
          <a:blip r:embed="rId4"/>
          <a:srcRect/>
          <a:stretch>
            <a:fillRect/>
          </a:stretch>
        </p:blipFill>
        <p:spPr bwMode="auto">
          <a:xfrm>
            <a:off x="366713" y="2781300"/>
            <a:ext cx="4376737" cy="2846388"/>
          </a:xfrm>
          <a:prstGeom prst="rect">
            <a:avLst/>
          </a:prstGeom>
          <a:noFill/>
          <a:ln w="9525">
            <a:solidFill>
              <a:srgbClr val="111F4C"/>
            </a:solidFill>
            <a:miter lim="800000"/>
            <a:headEnd/>
            <a:tailEnd/>
          </a:ln>
          <a:effectLst>
            <a:outerShdw blurRad="63500" algn="tl" rotWithShape="0">
              <a:srgbClr val="000000">
                <a:alpha val="70000"/>
              </a:srgbClr>
            </a:outerShdw>
          </a:effectLst>
        </p:spPr>
      </p:pic>
      <p:sp>
        <p:nvSpPr>
          <p:cNvPr id="15" name="AutoShape 2" descr="data:image/jpg;base64,/9j/4AAQSkZJRgABAQAAAQABAAD/2wBDAAkGBwgHBgkIBwgKCgkLDRYPDQwMDRsUFRAWIB0iIiAdHx8kKDQsJCYxJx8fLT0tMTU3Ojo6Iys/RD84QzQ5Ojf/2wBDAQoKCg0MDRoPDxo3JR8lNzc3Nzc3Nzc3Nzc3Nzc3Nzc3Nzc3Nzc3Nzc3Nzc3Nzc3Nzc3Nzc3Nzc3Nzc3Nzc3Nzf/wAARCACNALgDASIAAhEBAxEB/8QAHAAAAgIDAQEAAAAAAAAAAAAAAAcBBgIDBQQI/8QASRAAAQMDAQQHBAYIAwUJAAAAAQIDBAAFEQYHEiExE0FRYXGBoRQikbEyQlJywdEVIyRDYoKSsjZ0whYXMzXhJURTVWOEk5TS/8QAGgEAAgMBAQAAAAAAAAAAAAAAAAQCAwUGAf/EADERAAEEAQMCAgkFAAMAAAAAAAEAAgMEEQUSITFBE2EGFCIyUXGhsfBCgZHB4RVi0f/aAAwDAQACEQMRAD8AeNFFFCEUUUUIRRUZqCcUIWVY5AJ41VtR69s9kKmQ4ZcpPAsx+O6f4lch8+6l7ctouobs90FtQIgWcJbjIK3VeZHyAql9hjOO606ukWrA3BuG/E8BOh15plO864hCftKUAK40vV+nohw9d4mexC9/+3NK+PofVd9WHrgothXHemvEq/p4kV3IeyRsDM27LJ7GWQB6k1DxZXe61MmhQi4lnyf+oz/6rG5tI0wg4E1xf3GFn8K1jaXpo/8AeJH/ANdVVnUmjtK6ahJfnyp7rqyQ0yhxIU4f6eA7TVHZfs6pA6a2yAwTx6OX74HmnBPwqp88jDg4CeraXRsML4w8j9h/GU5GdoumHDj9IFB/9RlY/CurC1LY52BFusNajyT0oCvgeNUa37O9PXq3NzLVc5nROcirdUUnrBGBxryz9kspIJg3RlzsQ+0U58xn5VZvnxnAKTdV0pziwSuafMf4mwFJIyCCO0VIIpFvWXWOlv1rHtbTKea4rhWjzSOrxFdOy7U7jGWlF3jNy0DgXG/cWPwPpXostzh4wov0ORzd9d4kHl1/P3TjoriWDVNpv6M2+UkuAZUyv3XE+X4jhXaByM0wCCMhY0kb43bXjBU0UUV6oIooooQiiiihCKKKKEIqMgVJ5VrcUlCFKWoJSBkk9lCFpuE6Nb4rkuY8hphsZWtR4D/rSb1htAnXlS4ttU5Dgcjg4cd+8RyHcPOvHr7VbmorgpphZFuYUQykfvD9s/h2Cov2kn7Npe3XJ9KunfcPTJx/wkke4D38DnvOKz5pnPJDOgXXabpsFXw5LXvu6D4KvW6G7cJ0aFHx0r7iW0Z5DJp/aZ0xbtPRUtxGgp4j9ZIWPfWfHqHcOFICDLegTWJcchLzKwtBPaD8qeultaWu/soQHEx5uPfjuKwc/wAJ+sPXurymWc56qz0kbZLW7M7O+Pj5qzVi64lpCnFqCUJBKieoCsgRVW2lXFVv0jMLZ3VvgMJIPH3uB9M0+44aSuSgiM0rYx3OEotR3WVqjUTjzSVul1fRRWRxO71ADv5nxrpTtnV+hW4y1NMu7id5bLSypaR4YwfI12djtmRImyrs8kH2cdCySPrHio/DA8zTaKeGKSiriVu9/Urp7+rupSitXA2s6pK7K78u23wW95f7LOIABPBLn1T58vhTr4GkLr+2foDVjxijo0OFMpgDkkk8h/MDTvtUxNwtsWYj6L7SXB5jNW1iRlh7JHXI2P8ADtxjh4+q9ZAqka60VCusKROhNJYuDaSsFCcB3HMKHb2HnV2KgOJ5D0qg6911DhQpFutbyX5rqS2pbZylkHgTnrV3VbNs2+2s/Tm2TYb6vnP51SfZecZcQ8w4tpaTvIWlWFJPbkcqZ+idoylrbt+oFpBPBuZwAz1Bf/6+NK3hjhwFWW66UkwtLW29hKt19JD6D9TKjuK8CMDxx21mwue0kt6BdzqUFWdrY5/edwD3yn6kgjIOR21lmldss1apZTYrg4SQn9lcUeofUPgOXdw6qZ441qRyCRu4LgrlSSpKYn9vqFlRRRU0qiiiihCKKKKEIPKqTtWu67dpox2VEOzV9Dw5hGMq9OHnV1PKlNtqcV7da2/qhpxXnlI/CqbDtsZK0tIhbNdja7pnP8cqq6DtiLtqqDHdTllKumcTjgQjj88U+Lnb41yt70KY2HGHU7qk/l39dKHY4EnU8je+kIit3+pOadAqqo0eF8096QzP9dAz7oGEhdXaLuGnnlupQqTAzlEhAzu9yx1Hv5fKqvk99fUKkbwwoAg8CDVUvOz2w3MqcTHVDePHfikJBPenkfhVclPnLCnKXpJhoZZGfMf2EqLXrPUFrATGuLi2wODb/wCsHrx9a3am1pcNSQGIk5hhAac6TeayN44I4gk9tWSdslmJUVQLkw4OpLzZQfiM1TdR6cuGnH2Wbl0WXklSC0veBA4dg7aoeJ2NId0WrXk0uxM10WN/bjBVm0Zr2JpyziA7b33VdIpxTiFpGSe492BXe/3t2/H/ACuX/Wml9F0nfpcNqXFtjzzDyQpC0YOR8az/ANjdSf8Ak0r+kfnUmyzgAAfRUT0NKlkc97xknn2u69mu9URtUSYj0eI7HUwlSFFxQO8Dgjl4Gt9s2h3a1WeNbYbMYJYRuJdcBUrGSeWQK4Ny0/drVGRIuMFyO0te4lTmOJwTjn3V0tOaKuuoohlwlRkRwso3nVkHI58AD21HdMXnHVNOh06Os0PIMbTxznleO7apvd3BTOuLymzzaQQhHwTz865CEqUoIQCVKOAAMknupp23ZIgKCrlc1LHWiO3u5/mOflV0smlbPZMKgQkB0fvlnfcP8x/DFWCrK85eUjJrtGq3bXbn5DAS70Vs7kSnW51+aLMYEKRGV9Nz7w6h3czTRulvZuNskQHkjonmi2RjlkcMeHCvbg55UHlTscLWNwFy1zUJrcokeenTyXzKDIttwJbVuSYr3AjhhaT+Yr6MsdwRdbTEnt8EyGkrx2EjiPI5FILV4SnVN2COCfbHOX3jTc2UvKd0bGSs56N1xI8N4n8aUqOw9zV0PpAwSVYrHfj6jKuNFA5UVoLkUUUUUIRRRRQhB5UsttEJS4NungZS04ppfcFDI9U+tM08q5eorS1e7NKt73AOpwlX2VDiD5HFVys3sITlCx6tZZKegPPyST2dXFNu1bCcdO6h4lhRzgDe5euKfwr5lmxJNunOxZSS1IYWUqA6iOsfMGnnoHUqNQWhPSrHtzACJCSeZ6lDuPzzStN+MsK3vSKqX7bTOQRg/wBK00VGc9dTTy5VFKbbYgiZaXOotuJ9U/nTZNLXbVG37bbZOP8AhvqQT95Of9NUWRmIrV0R4bfjz5/YqxbOHg9oy2EHO42ps/yqIqzUudjdzDtrlW1ahvsOdKkdqFf9QfjTGOKlCd0YKX1KIxW5Gn4n6pa7anwIFsjA+8p5a8dwTj/VXV2QoKdIhR+vJcI9B+FUja1cxN1KIragUQmg2cfbVxV/pHlTG2bx/ZtG24YwXEKd/qUT8sVQw7rBK1bTPB0eJp6uOfurQKKgVNOLnUV550puFFekvKCW2UFayewDNbs8smlltY1O2lo2GG5lxZCpSkn6KeYR4ngT3eNQkeGNJKapVX2p2xM/f5JYzJCpk2RKcyFvOKcVntUSfxp7bN4SoOj4CVjCnEl4g/xEkemKTmkbE7qC9MxEpV0IO++sfVbHPzPLzr6GabS22lttIShIASB1AUnTYcl5XQ+kdhrWsrN7cn7BbKKByop9coiiiihCKKKKEIqCD3VNFCFSNoOjE35r2yAlKLi0nrOA8n7J7x1Hy8FJbp1x07dg8zvx5TKt1baxjI60qHZX0grnxFVzVOkLbqRkKfT0EpIwiQ2BvDsB+0O4+lKzV9x3s4K3dM1cQs9XsDdGfp/ijSGr7fqOOA2oMzUjLkZaveHePtDv+NWUKyKQV+0hfNOPe0dG44y2reRLjEnd7zjik12tPbT58NKWbuz7a0OAdQQlwePUr0qLLJHsyDBVljRRIPFpODm/DuPz+U4yarG0a3G5aSmttp3nGQH0eKTk+ma22nWlhuoSGJ7bbp/dP/q1evA+Vd47rqDkBSVDlzBFMnbI0gFYzRLVma5zSCDnlfOWnb1IsN0anxMFSRhbZPBxJ5g/nTKuO1W3i2qVAjSDNUnCUOpASg9pIPEeHOqFrSwOaevbrG4fZnSXI6uooPV4jl8O2uBWWJZIcsXePo09RDLBH+/NelCZFzuASVKckyncbx5qWo8/ia+kbfGTDhMRWxhDLaW0+AAFKXZNp9cy5G8SEYjRSQ0T9dwjn5D1IpuSJLEVsuSHm2mxzU4oJA+NN1GENLz3XO+kNhskzYI+jfv8FvzioUsAHNU29bSLFbkqTFdVPeHAJYHu571Hh8M0uNRa5vN+3mA57LGXwDEfOV9yjzPoO6rJLLGeZSdTRbVjkja34lXfW+0JiChyBY1pemcUrkDihnw+0r0HpSvtdsuF/uQjxELkSHTvLWo8s81KPZ31ZNNbOrrdVIenpMCJzysZcUO5PV5/A02rDYbdYogj25gNg/TWeKnD2qPXVAjfOdz+Atd1yppUZire0/ufz7BefSOmo2m7aIzHvvLwp94ji4r8AOoV3aBU08AGjAXKySOleXvOSUUUUV6oIooooQiiozRmhCmiozRmhCmiozQTQhQoZ6qrd60RYbuVOPww08f3sc9GrPfjgfMVZc1FeOaHcEKyKaSJ26NxB8kqrlskdBKrbc0rT1IkN49R+VcpGj9bWc/9nqe3U8f2WYAPgSPlTqNGM1QarOo4WozXbYGH4cPMJF3eNre4RhFu0KbJbSreTvxwopPcoDNcUacvmcfoibns6BX5V9HYo4ZqDqgceSU1F6RSRN2tiaPlwkjFa16YrcOHHuDEZtO6ltptLQA8eHzrJOz7VdzcC5+6k/alSd8j4Zp2cM566BivfVW/qJKpOvStyY42t88cpZWzZM0lQVdLmtz+COjd9Tn5VdbLpez2XdMCC2hwcOlV7yz/ADHjXY4UcKuZCxnQJCxqNqxxI8kfDspxU1GaM1YklNFRmjNCFNFRmpoQiiiihCreu7rLs2nHptvKRIQ4hI3k7wwVAHh50sf95OpwOLkfhz/Zx+dPApChxANV7XbaBpC7EJSD7OeQ7xVErHH2g7C1tOtQRkRSRBxJ6nzSwG0rUx5Oxz4Rx+ddnSGuL/ddRwYUxbJYeWoLCWd04CSefiK5myABWqnAUg/si+f3k05XQ0y2twpSAlJUTjqqiBsjwHly0tVmq15HV2wDJHX5/sq3rLWUXTTaWgnp5zgyhkHAA+0o9Q9TSzka61VcXlGPKcQB+7isDAHwJ9a5LjkjVOpwXFfrZ8kJB+wknAx4Cn5aLTDtEJES3soZaSOocVHtJ6zXoL53HBwAvJGVtKjYHxh8jhk57JSWjaTfLfICbnuzWknC0rQEODwIHzFNGFdUX6yLl2SSlC3EEIUtOejX2KTXD2naejXCwSLglpKZkRPShxI4qSPpJPbw+GKpmyW6uRdRKt5UegmNn3eoLSMg/AEfCvWufFJsccgqE0Fe7UdagZtczqOy2tbRNRW+8Bi8BnomXtyS0lkJUByODnz76b8Z9uRHbeacSttxIWlQPAg8QaWu1nTXSNi/Q0e82AiUlI5p5BXlyPdjsri6Z14uz6Vl29ZKpTQxCUeOAo8c/d5+lDZDE8teeF5NSjvVmT1W4d0cB9/zsu3rvX8y3XhUCyOMhLAxIWtAXlf2R4D1PdVp0hOuj1h/SWonWkF0dIlIbCA22BzV48+4YpW7P9OL1Hey/L3lw46ukkKV+8VngnzPE93jV02v3NcKzRrcySn2tw7+OtCMcPiRRHI7Bld07KVupAJIqEIG/wDU7v8AndcfUu0+S48tnT6EtMJyBJcTlS+9IPADxz5VXxrPVrBTIcnyghRyC4wncPxTj4VYdkmno00v3eY2l3oXA2wlQyAoAEqx28RjzpqPMNutKadQlbahgoUMgjwrxjJJRuLsL2xapUJDAyEOx1JVC0btFTdJDcC8obYkrOG3kcELPYQfon0rPaTqi7WCZBbta20oebWpYW1vZIIx86oWv7I3YNRrZijcjvIS8ykH6AOQQPAg+lNzRVxXetMQJkjC3igocURxKkkpJ88Zr2Nz3ZiJ5HdQuV61fw7sTMxu/SfiledpOpxzcjjxjj86BtK1MeTkY/8Atx+dWfbQkJttswlI/aF8h/DW/Y0hKtPTMpB/azz+6mq9sni+HvTplpigLfq464x+BbtmuprrqB+em6KaKWUNlAQ3u8SVZ+Qr07R9VSNPQ4zduWgS5CyffTvBKAOJx4kVcEoSjkAKQ2uLivUOrn0xvfShYix0jrwceqs+lXSudHHjOSsyhDFeumTYGsHJHZdqx7SLwu8RG7m6wYbjoQ7utBJAPAHOeokGnEmkRtA00nTs2EGR+pejJBVyy4kYV8eB86augbx+mdNRX1r3n2h0L2ee8nhk+IwfOvK73bix/VT1etA6GO1Wbhp4Vkoooptc+iq/r7/B12/y5+YqwVwtbsuyNKXNlhtbjq2CEoQMlR4chUX+6VfVOJ2HzH3Sx2Pf4rc/yi/7k05JbXTRnWgcb6FJ+IxSm2U2q4Q9TOOy4MlhsxVp33GikZJTwyabxFUVQRFgrT154ddLmnPAXzlYnv0JqaG9MBT7HKAdBHFIB3VfDjX0U24lxKVtkKSoAhQ4gil1tD0I9cJC7tZkBUhXF+Py6Q/aT393X86TC1PqXTjXsaX3WEI4BmS1nd7hvDgPSqmONclrhwtG1C3WI2SwuAeBggps7Qri1btKTi4oBb7ZZbSfrKVw+WT5UstlcJcnV7DqUkojNrcWez3d0ep+deEt6l1pNQpSZEtQ4JWU7rTY8eQHrTd0XpdrTVuLYIdlPEKfd7T1Adwr0ZmkDsYAUJPD0yk+AuBkf1x2XffZbfZW08hK21pKVJUMhQPAg186amtzdov86AysqbYdKUFXMDGQD4ZxX0eeHOkXrmzXSTqy5vR7dLdaW6ClaGVEK90cjipW27mjAVPo5N4czwTgEfVNvSNnj2SxRYscc0BbizzWsjJJ+XgBVM21RXFRrZMSCUNrcbUQOA3t0j+00x4KSmEwFAghtIIPVwFea92uNeba9AmJy06nGRzSeojvBq58YdHtCzKtww3BO7nnlUbY1cWlWyXbd5Ifae6UJ+0lQAz5EfKmMo45Uh7rpu/6SuPtMcP7jZ/VS4wJGO8Dl3g8PGoe15qeaz7KJ6sqG6ehaSHD5gZ+FLsn8Nu145C2bek+uSmetINrueT0Xr2rXFmfqjomVBQispaUR9vJUR6imRs2huQtHW9Dw3VuBTuD1BSiR6EVQNGaAm3OUibeWlx4KVb3RuD9Y918QeIB6yePzpyoQEISlIAAGAB1VKBji4yO7pfVrETII6cRzt6nzS521/8ALbZ/mF/21v2Mf4emf5s/2po2vwZc6Bbkwor0hSH1FQaQVYG714rdskhyoNilNzI7rC1SSQl1BSSN1PHjRg+sZ8l657P+FDc87v7Xb1xeP0LpuXKSrDyk9Ez99XAHy4nypF2K5i0XaPPMdEhTCt5LbisAnHA57s5pgbWf0ncrhFgQYMt6PHR0ilNsqUFLVwHEDjgfM129nelo8XTyHLpAbXKkLLikvsgqQOQHEcOAz51GRrpJcDsr6UsFHTy+Qbi89M84/PuqFqzWytS29EWRbmmVNOBaHUuklJ4gjGOsGulshvHsl5etrq8NzEZQD/4ifzGfhTSNitO6QbZD/wDgR+VJWdp+8WLUjirdBlOpiyOkYcbaUQpIOU8R3YBqL45I3h5OVdWs1LlaSqxuzjIye6fgzjjRWiDI9qhsv7i0dI2Fbi0kKTkciO2inwuRPBwV6Kg1NFCFjisqKKEKDzrWtpDn00JV4jNbaKEDKwCQMAcAOoCshyqaKEKFcqjFZUUIRUHnU0UIWBGaxDLaVbwQkK7QK2YqaMIyQoAqaKKEKDWODWdFCFgR11IGKyooQse2jHfWVFCFiBworKihC//Z"/>
          <p:cNvSpPr>
            <a:spLocks noChangeAspect="1" noChangeArrowheads="1"/>
          </p:cNvSpPr>
          <p:nvPr/>
        </p:nvSpPr>
        <p:spPr bwMode="auto">
          <a:xfrm>
            <a:off x="77788" y="-560388"/>
            <a:ext cx="1485900" cy="11430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4" descr="data:image/jpg;base64,/9j/4AAQSkZJRgABAQAAAQABAAD/2wBDAAkGBwgHBgkIBwgKCgkLDRYPDQwMDRsUFRAWIB0iIiAdHx8kKDQsJCYxJx8fLT0tMTU3Ojo6Iys/RD84QzQ5Ojf/2wBDAQoKCg0MDRoPDxo3JR8lNzc3Nzc3Nzc3Nzc3Nzc3Nzc3Nzc3Nzc3Nzc3Nzc3Nzc3Nzc3Nzc3Nzc3Nzc3Nzc3Nzf/wAARCACNALgDASIAAhEBAxEB/8QAHAAAAgIDAQEAAAAAAAAAAAAAAAcBBgIDBQQI/8QASRAAAQMDAQQHBAYIAwUJAAAAAQIDBAAFEQYHEiExE0FRYXGBoRQikbEyQlJywdEVIyRDYoKSsjZ0whYXMzXhJURTVWOEk5TS/8QAGgEAAgMBAQAAAAAAAAAAAAAAAAQCAwUGAf/EADERAAEEAQMCAgkFAAMAAAAAAAEAAgMEEQUSITFBE2EGFCIyUXGhsfBCgZHB4RVi0f/aAAwDAQACEQMRAD8AeNFFFCEUUUUIRRUZqCcUIWVY5AJ41VtR69s9kKmQ4ZcpPAsx+O6f4lch8+6l7ctouobs90FtQIgWcJbjIK3VeZHyAql9hjOO606ukWrA3BuG/E8BOh15plO864hCftKUAK40vV+nohw9d4mexC9/+3NK+PofVd9WHrgothXHemvEq/p4kV3IeyRsDM27LJ7GWQB6k1DxZXe61MmhQi4lnyf+oz/6rG5tI0wg4E1xf3GFn8K1jaXpo/8AeJH/ANdVVnUmjtK6ahJfnyp7rqyQ0yhxIU4f6eA7TVHZfs6pA6a2yAwTx6OX74HmnBPwqp88jDg4CeraXRsML4w8j9h/GU5GdoumHDj9IFB/9RlY/CurC1LY52BFusNajyT0oCvgeNUa37O9PXq3NzLVc5nROcirdUUnrBGBxryz9kspIJg3RlzsQ+0U58xn5VZvnxnAKTdV0pziwSuafMf4mwFJIyCCO0VIIpFvWXWOlv1rHtbTKea4rhWjzSOrxFdOy7U7jGWlF3jNy0DgXG/cWPwPpXostzh4wov0ORzd9d4kHl1/P3TjoriWDVNpv6M2+UkuAZUyv3XE+X4jhXaByM0wCCMhY0kb43bXjBU0UUV6oIooooQiiiihCKKKKEIqMgVJ5VrcUlCFKWoJSBkk9lCFpuE6Nb4rkuY8hphsZWtR4D/rSb1htAnXlS4ttU5Dgcjg4cd+8RyHcPOvHr7VbmorgpphZFuYUQykfvD9s/h2Cov2kn7Npe3XJ9KunfcPTJx/wkke4D38DnvOKz5pnPJDOgXXabpsFXw5LXvu6D4KvW6G7cJ0aFHx0r7iW0Z5DJp/aZ0xbtPRUtxGgp4j9ZIWPfWfHqHcOFICDLegTWJcchLzKwtBPaD8qeultaWu/soQHEx5uPfjuKwc/wAJ+sPXurymWc56qz0kbZLW7M7O+Pj5qzVi64lpCnFqCUJBKieoCsgRVW2lXFVv0jMLZ3VvgMJIPH3uB9M0+44aSuSgiM0rYx3OEotR3WVqjUTjzSVul1fRRWRxO71ADv5nxrpTtnV+hW4y1NMu7id5bLSypaR4YwfI12djtmRImyrs8kH2cdCySPrHio/DA8zTaKeGKSiriVu9/Urp7+rupSitXA2s6pK7K78u23wW95f7LOIABPBLn1T58vhTr4GkLr+2foDVjxijo0OFMpgDkkk8h/MDTvtUxNwtsWYj6L7SXB5jNW1iRlh7JHXI2P8ADtxjh4+q9ZAqka60VCusKROhNJYuDaSsFCcB3HMKHb2HnV2KgOJ5D0qg6911DhQpFutbyX5rqS2pbZylkHgTnrV3VbNs2+2s/Tm2TYb6vnP51SfZecZcQ8w4tpaTvIWlWFJPbkcqZ+idoylrbt+oFpBPBuZwAz1Bf/6+NK3hjhwFWW66UkwtLW29hKt19JD6D9TKjuK8CMDxx21mwue0kt6BdzqUFWdrY5/edwD3yn6kgjIOR21lmldss1apZTYrg4SQn9lcUeofUPgOXdw6qZ441qRyCRu4LgrlSSpKYn9vqFlRRRU0qiiiihCKKKKEIPKqTtWu67dpox2VEOzV9Dw5hGMq9OHnV1PKlNtqcV7da2/qhpxXnlI/CqbDtsZK0tIhbNdja7pnP8cqq6DtiLtqqDHdTllKumcTjgQjj88U+Lnb41yt70KY2HGHU7qk/l39dKHY4EnU8je+kIit3+pOadAqqo0eF8096QzP9dAz7oGEhdXaLuGnnlupQqTAzlEhAzu9yx1Hv5fKqvk99fUKkbwwoAg8CDVUvOz2w3MqcTHVDePHfikJBPenkfhVclPnLCnKXpJhoZZGfMf2EqLXrPUFrATGuLi2wODb/wCsHrx9a3am1pcNSQGIk5hhAac6TeayN44I4gk9tWSdslmJUVQLkw4OpLzZQfiM1TdR6cuGnH2Wbl0WXklSC0veBA4dg7aoeJ2NId0WrXk0uxM10WN/bjBVm0Zr2JpyziA7b33VdIpxTiFpGSe492BXe/3t2/H/ACuX/Wml9F0nfpcNqXFtjzzDyQpC0YOR8az/ANjdSf8Ak0r+kfnUmyzgAAfRUT0NKlkc97xknn2u69mu9URtUSYj0eI7HUwlSFFxQO8Dgjl4Gt9s2h3a1WeNbYbMYJYRuJdcBUrGSeWQK4Ny0/drVGRIuMFyO0te4lTmOJwTjn3V0tOaKuuoohlwlRkRwso3nVkHI58AD21HdMXnHVNOh06Os0PIMbTxznleO7apvd3BTOuLymzzaQQhHwTz865CEqUoIQCVKOAAMknupp23ZIgKCrlc1LHWiO3u5/mOflV0smlbPZMKgQkB0fvlnfcP8x/DFWCrK85eUjJrtGq3bXbn5DAS70Vs7kSnW51+aLMYEKRGV9Nz7w6h3czTRulvZuNskQHkjonmi2RjlkcMeHCvbg55UHlTscLWNwFy1zUJrcokeenTyXzKDIttwJbVuSYr3AjhhaT+Yr6MsdwRdbTEnt8EyGkrx2EjiPI5FILV4SnVN2COCfbHOX3jTc2UvKd0bGSs56N1xI8N4n8aUqOw9zV0PpAwSVYrHfj6jKuNFA5UVoLkUUUUUIRRRRQhB5UsttEJS4NungZS04ppfcFDI9U+tM08q5eorS1e7NKt73AOpwlX2VDiD5HFVys3sITlCx6tZZKegPPyST2dXFNu1bCcdO6h4lhRzgDe5euKfwr5lmxJNunOxZSS1IYWUqA6iOsfMGnnoHUqNQWhPSrHtzACJCSeZ6lDuPzzStN+MsK3vSKqX7bTOQRg/wBK00VGc9dTTy5VFKbbYgiZaXOotuJ9U/nTZNLXbVG37bbZOP8AhvqQT95Of9NUWRmIrV0R4bfjz5/YqxbOHg9oy2EHO42ps/yqIqzUudjdzDtrlW1ahvsOdKkdqFf9QfjTGOKlCd0YKX1KIxW5Gn4n6pa7anwIFsjA+8p5a8dwTj/VXV2QoKdIhR+vJcI9B+FUja1cxN1KIragUQmg2cfbVxV/pHlTG2bx/ZtG24YwXEKd/qUT8sVQw7rBK1bTPB0eJp6uOfurQKKgVNOLnUV550puFFekvKCW2UFayewDNbs8smlltY1O2lo2GG5lxZCpSkn6KeYR4ngT3eNQkeGNJKapVX2p2xM/f5JYzJCpk2RKcyFvOKcVntUSfxp7bN4SoOj4CVjCnEl4g/xEkemKTmkbE7qC9MxEpV0IO++sfVbHPzPLzr6GabS22lttIShIASB1AUnTYcl5XQ+kdhrWsrN7cn7BbKKByop9coiiiihCKKKKEIqCD3VNFCFSNoOjE35r2yAlKLi0nrOA8n7J7x1Hy8FJbp1x07dg8zvx5TKt1baxjI60qHZX0grnxFVzVOkLbqRkKfT0EpIwiQ2BvDsB+0O4+lKzV9x3s4K3dM1cQs9XsDdGfp/ijSGr7fqOOA2oMzUjLkZaveHePtDv+NWUKyKQV+0hfNOPe0dG44y2reRLjEnd7zjik12tPbT58NKWbuz7a0OAdQQlwePUr0qLLJHsyDBVljRRIPFpODm/DuPz+U4yarG0a3G5aSmttp3nGQH0eKTk+ma22nWlhuoSGJ7bbp/dP/q1evA+Vd47rqDkBSVDlzBFMnbI0gFYzRLVma5zSCDnlfOWnb1IsN0anxMFSRhbZPBxJ5g/nTKuO1W3i2qVAjSDNUnCUOpASg9pIPEeHOqFrSwOaevbrG4fZnSXI6uooPV4jl8O2uBWWJZIcsXePo09RDLBH+/NelCZFzuASVKckyncbx5qWo8/ia+kbfGTDhMRWxhDLaW0+AAFKXZNp9cy5G8SEYjRSQ0T9dwjn5D1IpuSJLEVsuSHm2mxzU4oJA+NN1GENLz3XO+kNhskzYI+jfv8FvzioUsAHNU29bSLFbkqTFdVPeHAJYHu571Hh8M0uNRa5vN+3mA57LGXwDEfOV9yjzPoO6rJLLGeZSdTRbVjkja34lXfW+0JiChyBY1pemcUrkDihnw+0r0HpSvtdsuF/uQjxELkSHTvLWo8s81KPZ31ZNNbOrrdVIenpMCJzysZcUO5PV5/A02rDYbdYogj25gNg/TWeKnD2qPXVAjfOdz+Atd1yppUZire0/ufz7BefSOmo2m7aIzHvvLwp94ji4r8AOoV3aBU08AGjAXKySOleXvOSUUUUV6oIooooQiiozRmhCmiozRmhCmiozQTQhQoZ6qrd60RYbuVOPww08f3sc9GrPfjgfMVZc1FeOaHcEKyKaSJ26NxB8kqrlskdBKrbc0rT1IkN49R+VcpGj9bWc/9nqe3U8f2WYAPgSPlTqNGM1QarOo4WozXbYGH4cPMJF3eNre4RhFu0KbJbSreTvxwopPcoDNcUacvmcfoibns6BX5V9HYo4ZqDqgceSU1F6RSRN2tiaPlwkjFa16YrcOHHuDEZtO6ltptLQA8eHzrJOz7VdzcC5+6k/alSd8j4Zp2cM566BivfVW/qJKpOvStyY42t88cpZWzZM0lQVdLmtz+COjd9Tn5VdbLpez2XdMCC2hwcOlV7yz/ADHjXY4UcKuZCxnQJCxqNqxxI8kfDspxU1GaM1YklNFRmjNCFNFRmpoQiiiihCreu7rLs2nHptvKRIQ4hI3k7wwVAHh50sf95OpwOLkfhz/Zx+dPApChxANV7XbaBpC7EJSD7OeQ7xVErHH2g7C1tOtQRkRSRBxJ6nzSwG0rUx5Oxz4Rx+ddnSGuL/ddRwYUxbJYeWoLCWd04CSefiK5myABWqnAUg/si+f3k05XQ0y2twpSAlJUTjqqiBsjwHly0tVmq15HV2wDJHX5/sq3rLWUXTTaWgnp5zgyhkHAA+0o9Q9TSzka61VcXlGPKcQB+7isDAHwJ9a5LjkjVOpwXFfrZ8kJB+wknAx4Cn5aLTDtEJES3soZaSOocVHtJ6zXoL53HBwAvJGVtKjYHxh8jhk57JSWjaTfLfICbnuzWknC0rQEODwIHzFNGFdUX6yLl2SSlC3EEIUtOejX2KTXD2naejXCwSLglpKZkRPShxI4qSPpJPbw+GKpmyW6uRdRKt5UegmNn3eoLSMg/AEfCvWufFJsccgqE0Fe7UdagZtczqOy2tbRNRW+8Bi8BnomXtyS0lkJUByODnz76b8Z9uRHbeacSttxIWlQPAg8QaWu1nTXSNi/Q0e82AiUlI5p5BXlyPdjsri6Z14uz6Vl29ZKpTQxCUeOAo8c/d5+lDZDE8teeF5NSjvVmT1W4d0cB9/zsu3rvX8y3XhUCyOMhLAxIWtAXlf2R4D1PdVp0hOuj1h/SWonWkF0dIlIbCA22BzV48+4YpW7P9OL1Hey/L3lw46ukkKV+8VngnzPE93jV02v3NcKzRrcySn2tw7+OtCMcPiRRHI7Bld07KVupAJIqEIG/wDU7v8AndcfUu0+S48tnT6EtMJyBJcTlS+9IPADxz5VXxrPVrBTIcnyghRyC4wncPxTj4VYdkmno00v3eY2l3oXA2wlQyAoAEqx28RjzpqPMNutKadQlbahgoUMgjwrxjJJRuLsL2xapUJDAyEOx1JVC0btFTdJDcC8obYkrOG3kcELPYQfon0rPaTqi7WCZBbta20oebWpYW1vZIIx86oWv7I3YNRrZijcjvIS8ykH6AOQQPAg+lNzRVxXetMQJkjC3igocURxKkkpJ88Zr2Nz3ZiJ5HdQuV61fw7sTMxu/SfiledpOpxzcjjxjj86BtK1MeTkY/8Atx+dWfbQkJttswlI/aF8h/DW/Y0hKtPTMpB/azz+6mq9sni+HvTplpigLfq464x+BbtmuprrqB+em6KaKWUNlAQ3u8SVZ+Qr07R9VSNPQ4zduWgS5CyffTvBKAOJx4kVcEoSjkAKQ2uLivUOrn0xvfShYix0jrwceqs+lXSudHHjOSsyhDFeumTYGsHJHZdqx7SLwu8RG7m6wYbjoQ7utBJAPAHOeokGnEmkRtA00nTs2EGR+pejJBVyy4kYV8eB86augbx+mdNRX1r3n2h0L2ee8nhk+IwfOvK73bix/VT1etA6GO1Wbhp4Vkoooptc+iq/r7/B12/y5+YqwVwtbsuyNKXNlhtbjq2CEoQMlR4chUX+6VfVOJ2HzH3Sx2Pf4rc/yi/7k05JbXTRnWgcb6FJ+IxSm2U2q4Q9TOOy4MlhsxVp33GikZJTwyabxFUVQRFgrT154ddLmnPAXzlYnv0JqaG9MBT7HKAdBHFIB3VfDjX0U24lxKVtkKSoAhQ4gil1tD0I9cJC7tZkBUhXF+Py6Q/aT393X86TC1PqXTjXsaX3WEI4BmS1nd7hvDgPSqmONclrhwtG1C3WI2SwuAeBggps7Qri1btKTi4oBb7ZZbSfrKVw+WT5UstlcJcnV7DqUkojNrcWez3d0ep+deEt6l1pNQpSZEtQ4JWU7rTY8eQHrTd0XpdrTVuLYIdlPEKfd7T1Adwr0ZmkDsYAUJPD0yk+AuBkf1x2XffZbfZW08hK21pKVJUMhQPAg186amtzdov86AysqbYdKUFXMDGQD4ZxX0eeHOkXrmzXSTqy5vR7dLdaW6ClaGVEK90cjipW27mjAVPo5N4czwTgEfVNvSNnj2SxRYscc0BbizzWsjJJ+XgBVM21RXFRrZMSCUNrcbUQOA3t0j+00x4KSmEwFAghtIIPVwFea92uNeba9AmJy06nGRzSeojvBq58YdHtCzKtww3BO7nnlUbY1cWlWyXbd5Ifae6UJ+0lQAz5EfKmMo45Uh7rpu/6SuPtMcP7jZ/VS4wJGO8Dl3g8PGoe15qeaz7KJ6sqG6ehaSHD5gZ+FLsn8Nu145C2bek+uSmetINrueT0Xr2rXFmfqjomVBQispaUR9vJUR6imRs2huQtHW9Dw3VuBTuD1BSiR6EVQNGaAm3OUibeWlx4KVb3RuD9Y918QeIB6yePzpyoQEISlIAAGAB1VKBji4yO7pfVrETII6cRzt6nzS521/8ALbZ/mF/21v2Mf4emf5s/2po2vwZc6Bbkwor0hSH1FQaQVYG714rdskhyoNilNzI7rC1SSQl1BSSN1PHjRg+sZ8l657P+FDc87v7Xb1xeP0LpuXKSrDyk9Ez99XAHy4nypF2K5i0XaPPMdEhTCt5LbisAnHA57s5pgbWf0ncrhFgQYMt6PHR0ilNsqUFLVwHEDjgfM129nelo8XTyHLpAbXKkLLikvsgqQOQHEcOAz51GRrpJcDsr6UsFHTy+Qbi89M84/PuqFqzWytS29EWRbmmVNOBaHUuklJ4gjGOsGulshvHsl5etrq8NzEZQD/4ifzGfhTSNitO6QbZD/wDgR+VJWdp+8WLUjirdBlOpiyOkYcbaUQpIOU8R3YBqL45I3h5OVdWs1LlaSqxuzjIye6fgzjjRWiDI9qhsv7i0dI2Fbi0kKTkciO2inwuRPBwV6Kg1NFCFjisqKKEKDzrWtpDn00JV4jNbaKEDKwCQMAcAOoCshyqaKEKFcqjFZUUIRUHnU0UIWBGaxDLaVbwQkK7QK2YqaMIyQoAqaKKEKDWODWdFCFgR11IGKyooQse2jHfWVFCFiBworKihC//Z"/>
          <p:cNvSpPr>
            <a:spLocks noChangeAspect="1" noChangeArrowheads="1"/>
          </p:cNvSpPr>
          <p:nvPr/>
        </p:nvSpPr>
        <p:spPr bwMode="auto">
          <a:xfrm>
            <a:off x="230188" y="-407988"/>
            <a:ext cx="1485900" cy="11430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7110" name="Picture 6" descr="http://www.thedetroitbureau.com/wp-content/uploads/2009/01/toyota_log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29475" y="894736"/>
            <a:ext cx="1540894" cy="1464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9489834"/>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07B0DB34-9F56-4467-8A7F-D47BB857751B}" type="slidenum">
              <a:rPr lang="en-US" smtClean="0">
                <a:solidFill>
                  <a:srgbClr val="000000"/>
                </a:solidFill>
              </a:rPr>
              <a:pPr>
                <a:defRPr/>
              </a:pPr>
              <a:t>23</a:t>
            </a:fld>
            <a:endParaRPr lang="en-US" dirty="0">
              <a:solidFill>
                <a:srgbClr val="000000"/>
              </a:solidFill>
            </a:endParaRPr>
          </a:p>
        </p:txBody>
      </p:sp>
      <p:grpSp>
        <p:nvGrpSpPr>
          <p:cNvPr id="2" name="Group 1"/>
          <p:cNvGrpSpPr/>
          <p:nvPr/>
        </p:nvGrpSpPr>
        <p:grpSpPr>
          <a:xfrm>
            <a:off x="394178" y="1495266"/>
            <a:ext cx="8749822" cy="4998487"/>
            <a:chOff x="394178" y="1495266"/>
            <a:chExt cx="8749822" cy="4998487"/>
          </a:xfrm>
        </p:grpSpPr>
        <p:pic>
          <p:nvPicPr>
            <p:cNvPr id="5" name="Picture 2"/>
            <p:cNvPicPr>
              <a:picLocks noChangeAspect="1" noChangeArrowheads="1"/>
            </p:cNvPicPr>
            <p:nvPr/>
          </p:nvPicPr>
          <p:blipFill>
            <a:blip r:embed="rId3" cstate="print"/>
            <a:srcRect l="29583" t="7018" r="28333" b="-351"/>
            <a:stretch>
              <a:fillRect/>
            </a:stretch>
          </p:blipFill>
          <p:spPr bwMode="auto">
            <a:xfrm>
              <a:off x="394178" y="1495266"/>
              <a:ext cx="1663222" cy="2190184"/>
            </a:xfrm>
            <a:prstGeom prst="rect">
              <a:avLst/>
            </a:prstGeom>
            <a:noFill/>
            <a:ln w="9525">
              <a:solidFill>
                <a:schemeClr val="tx2"/>
              </a:solidFill>
              <a:miter lim="800000"/>
              <a:headEnd/>
              <a:tailEnd/>
            </a:ln>
            <a:effectLst/>
          </p:spPr>
        </p:pic>
        <p:pic>
          <p:nvPicPr>
            <p:cNvPr id="6" name="Picture 2"/>
            <p:cNvPicPr>
              <a:picLocks noChangeAspect="1" noChangeArrowheads="1"/>
            </p:cNvPicPr>
            <p:nvPr/>
          </p:nvPicPr>
          <p:blipFill>
            <a:blip r:embed="rId4" cstate="print"/>
            <a:srcRect l="29583" t="7018" r="28333"/>
            <a:stretch>
              <a:fillRect/>
            </a:stretch>
          </p:blipFill>
          <p:spPr bwMode="auto">
            <a:xfrm>
              <a:off x="394178" y="4093486"/>
              <a:ext cx="1663222" cy="2181950"/>
            </a:xfrm>
            <a:prstGeom prst="rect">
              <a:avLst/>
            </a:prstGeom>
            <a:noFill/>
            <a:ln w="9525">
              <a:solidFill>
                <a:schemeClr val="tx2"/>
              </a:solidFill>
              <a:miter lim="800000"/>
              <a:headEnd/>
              <a:tailEnd/>
            </a:ln>
            <a:effectLst/>
          </p:spPr>
        </p:pic>
        <p:pic>
          <p:nvPicPr>
            <p:cNvPr id="7" name="Picture 2"/>
            <p:cNvPicPr>
              <a:picLocks noChangeAspect="1" noChangeArrowheads="1"/>
            </p:cNvPicPr>
            <p:nvPr/>
          </p:nvPicPr>
          <p:blipFill>
            <a:blip r:embed="rId5" cstate="print"/>
            <a:srcRect l="29583" t="7018" r="28333"/>
            <a:stretch>
              <a:fillRect/>
            </a:stretch>
          </p:blipFill>
          <p:spPr bwMode="auto">
            <a:xfrm>
              <a:off x="4724400" y="1514931"/>
              <a:ext cx="1669500" cy="2190184"/>
            </a:xfrm>
            <a:prstGeom prst="rect">
              <a:avLst/>
            </a:prstGeom>
            <a:noFill/>
            <a:ln w="9525">
              <a:solidFill>
                <a:schemeClr val="tx2"/>
              </a:solidFill>
              <a:miter lim="800000"/>
              <a:headEnd/>
              <a:tailEnd/>
            </a:ln>
            <a:effectLst/>
          </p:spPr>
        </p:pic>
        <p:pic>
          <p:nvPicPr>
            <p:cNvPr id="8" name="Picture 2"/>
            <p:cNvPicPr>
              <a:picLocks noChangeAspect="1" noChangeArrowheads="1"/>
            </p:cNvPicPr>
            <p:nvPr/>
          </p:nvPicPr>
          <p:blipFill>
            <a:blip r:embed="rId6" cstate="print"/>
            <a:srcRect l="29583" t="7362" r="28333"/>
            <a:stretch>
              <a:fillRect/>
            </a:stretch>
          </p:blipFill>
          <p:spPr bwMode="auto">
            <a:xfrm>
              <a:off x="4739148" y="4090905"/>
              <a:ext cx="1669500" cy="2182073"/>
            </a:xfrm>
            <a:prstGeom prst="rect">
              <a:avLst/>
            </a:prstGeom>
            <a:noFill/>
            <a:ln w="9525">
              <a:solidFill>
                <a:schemeClr val="tx2"/>
              </a:solidFill>
              <a:miter lim="800000"/>
              <a:headEnd/>
              <a:tailEnd/>
            </a:ln>
            <a:effectLst/>
          </p:spPr>
        </p:pic>
        <p:pic>
          <p:nvPicPr>
            <p:cNvPr id="9" name="Picture 2"/>
            <p:cNvPicPr>
              <a:picLocks noChangeAspect="1" noChangeArrowheads="1"/>
            </p:cNvPicPr>
            <p:nvPr/>
          </p:nvPicPr>
          <p:blipFill rotWithShape="1">
            <a:blip r:embed="rId3" cstate="print"/>
            <a:srcRect l="35693" t="25310" r="59071" b="65382"/>
            <a:stretch/>
          </p:blipFill>
          <p:spPr bwMode="auto">
            <a:xfrm>
              <a:off x="2209800" y="1499742"/>
              <a:ext cx="486392" cy="513414"/>
            </a:xfrm>
            <a:prstGeom prst="rect">
              <a:avLst/>
            </a:prstGeom>
            <a:noFill/>
            <a:ln w="9525">
              <a:solidFill>
                <a:schemeClr val="tx2"/>
              </a:solidFill>
              <a:miter lim="800000"/>
              <a:headEnd/>
              <a:tailEnd/>
            </a:ln>
            <a:effectLst/>
          </p:spPr>
        </p:pic>
        <p:sp>
          <p:nvSpPr>
            <p:cNvPr id="10" name="Rectangle 9"/>
            <p:cNvSpPr/>
            <p:nvPr/>
          </p:nvSpPr>
          <p:spPr>
            <a:xfrm>
              <a:off x="2209800" y="2045112"/>
              <a:ext cx="2438400" cy="2000548"/>
            </a:xfrm>
            <a:prstGeom prst="rect">
              <a:avLst/>
            </a:prstGeom>
          </p:spPr>
          <p:txBody>
            <a:bodyPr wrap="square">
              <a:spAutoFit/>
            </a:bodyPr>
            <a:lstStyle/>
            <a:p>
              <a:r>
                <a:rPr lang="en-US" sz="1400" dirty="0" smtClean="0"/>
                <a:t>“…de-emphasize </a:t>
              </a:r>
              <a:r>
                <a:rPr lang="en-US" sz="1400" dirty="0"/>
                <a:t>formula manipulation and</a:t>
              </a:r>
            </a:p>
            <a:p>
              <a:r>
                <a:rPr lang="en-US" sz="1400" dirty="0"/>
                <a:t>cumbersome calculations and </a:t>
              </a:r>
              <a:r>
                <a:rPr lang="en-US" b="1" dirty="0" smtClean="0"/>
                <a:t>promote clear</a:t>
              </a:r>
              <a:r>
                <a:rPr lang="en-US" b="1" dirty="0"/>
                <a:t>, </a:t>
              </a:r>
              <a:r>
                <a:rPr lang="en-US" b="1" dirty="0" smtClean="0"/>
                <a:t>conceptual understanding </a:t>
              </a:r>
              <a:r>
                <a:rPr lang="en-US" sz="1400" dirty="0"/>
                <a:t>of – and appreciation</a:t>
              </a:r>
            </a:p>
            <a:p>
              <a:r>
                <a:rPr lang="en-US" sz="1400" dirty="0"/>
                <a:t>for – statistical methods </a:t>
              </a:r>
              <a:r>
                <a:rPr lang="en-US" sz="1400" dirty="0" smtClean="0"/>
                <a:t>.”</a:t>
              </a:r>
              <a:endParaRPr lang="en-US" sz="1400" dirty="0"/>
            </a:p>
          </p:txBody>
        </p:sp>
        <p:pic>
          <p:nvPicPr>
            <p:cNvPr id="11" name="Picture 2"/>
            <p:cNvPicPr>
              <a:picLocks noChangeAspect="1" noChangeArrowheads="1"/>
            </p:cNvPicPr>
            <p:nvPr/>
          </p:nvPicPr>
          <p:blipFill rotWithShape="1">
            <a:blip r:embed="rId4" cstate="print"/>
            <a:srcRect l="35166" t="24802" r="56321" b="64222"/>
            <a:stretch/>
          </p:blipFill>
          <p:spPr bwMode="auto">
            <a:xfrm>
              <a:off x="2209800" y="4093486"/>
              <a:ext cx="828369" cy="634182"/>
            </a:xfrm>
            <a:prstGeom prst="rect">
              <a:avLst/>
            </a:prstGeom>
            <a:noFill/>
            <a:ln w="9525">
              <a:solidFill>
                <a:schemeClr val="tx2"/>
              </a:solidFill>
              <a:miter lim="800000"/>
              <a:headEnd/>
              <a:tailEnd/>
            </a:ln>
            <a:effectLst/>
          </p:spPr>
        </p:pic>
        <p:sp>
          <p:nvSpPr>
            <p:cNvPr id="12" name="Rectangle 11"/>
            <p:cNvSpPr/>
            <p:nvPr/>
          </p:nvSpPr>
          <p:spPr>
            <a:xfrm>
              <a:off x="2195052" y="4862537"/>
              <a:ext cx="2453148" cy="1631216"/>
            </a:xfrm>
            <a:prstGeom prst="rect">
              <a:avLst/>
            </a:prstGeom>
          </p:spPr>
          <p:txBody>
            <a:bodyPr wrap="square">
              <a:spAutoFit/>
            </a:bodyPr>
            <a:lstStyle/>
            <a:p>
              <a:r>
                <a:rPr lang="en-US" sz="1400" dirty="0" smtClean="0"/>
                <a:t>“…flexible</a:t>
              </a:r>
              <a:r>
                <a:rPr lang="en-US" sz="1400" dirty="0"/>
                <a:t>, </a:t>
              </a:r>
              <a:r>
                <a:rPr lang="en-US" b="1" dirty="0"/>
                <a:t>user-friendly</a:t>
              </a:r>
            </a:p>
            <a:p>
              <a:r>
                <a:rPr lang="en-US" b="1" dirty="0"/>
                <a:t>statistical and data mining tools </a:t>
              </a:r>
              <a:r>
                <a:rPr lang="en-US" sz="1400" dirty="0"/>
                <a:t>that could</a:t>
              </a:r>
            </a:p>
            <a:p>
              <a:r>
                <a:rPr lang="en-US" sz="1400" dirty="0"/>
                <a:t>manage multiple data formats </a:t>
              </a:r>
              <a:r>
                <a:rPr lang="en-US" sz="1400" dirty="0" smtClean="0"/>
                <a:t>.”</a:t>
              </a:r>
              <a:endParaRPr lang="en-US" sz="1400" dirty="0"/>
            </a:p>
          </p:txBody>
        </p:sp>
        <p:pic>
          <p:nvPicPr>
            <p:cNvPr id="13" name="Picture 2"/>
            <p:cNvPicPr>
              <a:picLocks noChangeAspect="1" noChangeArrowheads="1"/>
            </p:cNvPicPr>
            <p:nvPr/>
          </p:nvPicPr>
          <p:blipFill rotWithShape="1">
            <a:blip r:embed="rId5" cstate="print"/>
            <a:srcRect l="35733" t="26851" r="55374" b="64334"/>
            <a:stretch/>
          </p:blipFill>
          <p:spPr bwMode="auto">
            <a:xfrm>
              <a:off x="6553200" y="1499742"/>
              <a:ext cx="902110" cy="530943"/>
            </a:xfrm>
            <a:prstGeom prst="rect">
              <a:avLst/>
            </a:prstGeom>
            <a:noFill/>
            <a:ln w="9525">
              <a:solidFill>
                <a:schemeClr val="tx2"/>
              </a:solidFill>
              <a:miter lim="800000"/>
              <a:headEnd/>
              <a:tailEnd/>
            </a:ln>
            <a:effectLst/>
          </p:spPr>
        </p:pic>
        <p:sp>
          <p:nvSpPr>
            <p:cNvPr id="14" name="Rectangle 13"/>
            <p:cNvSpPr/>
            <p:nvPr/>
          </p:nvSpPr>
          <p:spPr>
            <a:xfrm>
              <a:off x="6514345" y="2116154"/>
              <a:ext cx="2629655" cy="1508105"/>
            </a:xfrm>
            <a:prstGeom prst="rect">
              <a:avLst/>
            </a:prstGeom>
          </p:spPr>
          <p:txBody>
            <a:bodyPr wrap="square">
              <a:spAutoFit/>
            </a:bodyPr>
            <a:lstStyle/>
            <a:p>
              <a:r>
                <a:rPr lang="en-US" sz="1400" dirty="0" smtClean="0"/>
                <a:t>“…provide the Applied </a:t>
              </a:r>
              <a:r>
                <a:rPr lang="en-US" sz="1400" dirty="0"/>
                <a:t>Psychology</a:t>
              </a:r>
            </a:p>
            <a:p>
              <a:r>
                <a:rPr lang="en-US" sz="1400" dirty="0"/>
                <a:t>students with </a:t>
              </a:r>
              <a:r>
                <a:rPr lang="en-US" b="1" dirty="0"/>
                <a:t>practical quantitative skills</a:t>
              </a:r>
              <a:endParaRPr lang="en-US" sz="1400" b="1" dirty="0"/>
            </a:p>
            <a:p>
              <a:r>
                <a:rPr lang="en-US" sz="1400" dirty="0"/>
                <a:t>that </a:t>
              </a:r>
              <a:r>
                <a:rPr lang="en-US" sz="1400" dirty="0" smtClean="0"/>
                <a:t>enable </a:t>
              </a:r>
              <a:r>
                <a:rPr lang="en-US" sz="1400" dirty="0"/>
                <a:t>them to better </a:t>
              </a:r>
              <a:r>
                <a:rPr lang="en-US" sz="1400" dirty="0" smtClean="0"/>
                <a:t>compete in </a:t>
              </a:r>
              <a:r>
                <a:rPr lang="en-US" sz="1400" dirty="0"/>
                <a:t>the job </a:t>
              </a:r>
              <a:r>
                <a:rPr lang="en-US" sz="1400" dirty="0" smtClean="0"/>
                <a:t>market.”</a:t>
              </a:r>
              <a:endParaRPr lang="en-US" sz="1400" dirty="0"/>
            </a:p>
          </p:txBody>
        </p:sp>
        <p:pic>
          <p:nvPicPr>
            <p:cNvPr id="15" name="Picture 2"/>
            <p:cNvPicPr>
              <a:picLocks noChangeAspect="1" noChangeArrowheads="1"/>
            </p:cNvPicPr>
            <p:nvPr/>
          </p:nvPicPr>
          <p:blipFill rotWithShape="1">
            <a:blip r:embed="rId6" cstate="print"/>
            <a:srcRect l="35759" t="27884" r="53223" b="63841"/>
            <a:stretch/>
          </p:blipFill>
          <p:spPr bwMode="auto">
            <a:xfrm>
              <a:off x="6553200" y="4093486"/>
              <a:ext cx="1091380" cy="486696"/>
            </a:xfrm>
            <a:prstGeom prst="rect">
              <a:avLst/>
            </a:prstGeom>
            <a:noFill/>
            <a:ln w="9525">
              <a:solidFill>
                <a:schemeClr val="tx2"/>
              </a:solidFill>
              <a:miter lim="800000"/>
              <a:headEnd/>
              <a:tailEnd/>
            </a:ln>
            <a:effectLst/>
          </p:spPr>
        </p:pic>
        <p:sp>
          <p:nvSpPr>
            <p:cNvPr id="16" name="Rectangle 15"/>
            <p:cNvSpPr/>
            <p:nvPr/>
          </p:nvSpPr>
          <p:spPr>
            <a:xfrm>
              <a:off x="6565490" y="4718647"/>
              <a:ext cx="2209800" cy="1508105"/>
            </a:xfrm>
            <a:prstGeom prst="rect">
              <a:avLst/>
            </a:prstGeom>
          </p:spPr>
          <p:txBody>
            <a:bodyPr wrap="square">
              <a:spAutoFit/>
            </a:bodyPr>
            <a:lstStyle/>
            <a:p>
              <a:r>
                <a:rPr lang="en-US" sz="1400" dirty="0" smtClean="0"/>
                <a:t>“…</a:t>
              </a:r>
              <a:r>
                <a:rPr lang="en-US" b="1" dirty="0" smtClean="0"/>
                <a:t>make </a:t>
              </a:r>
              <a:r>
                <a:rPr lang="en-US" b="1" dirty="0"/>
                <a:t>students more “job </a:t>
              </a:r>
              <a:r>
                <a:rPr lang="en-US" b="1" dirty="0" smtClean="0"/>
                <a:t>ready</a:t>
              </a:r>
              <a:r>
                <a:rPr lang="en-US" sz="1400" dirty="0" smtClean="0"/>
                <a:t>” by </a:t>
              </a:r>
              <a:r>
                <a:rPr lang="en-US" sz="1400" dirty="0"/>
                <a:t>teaching the entire research process, instead of just the end </a:t>
              </a:r>
              <a:r>
                <a:rPr lang="en-US" sz="1400" dirty="0" smtClean="0"/>
                <a:t>product.”</a:t>
              </a:r>
              <a:endParaRPr lang="en-US" sz="1400" dirty="0"/>
            </a:p>
          </p:txBody>
        </p:sp>
      </p:grpSp>
      <p:sp>
        <p:nvSpPr>
          <p:cNvPr id="18" name="Title 1"/>
          <p:cNvSpPr>
            <a:spLocks noGrp="1"/>
          </p:cNvSpPr>
          <p:nvPr>
            <p:ph type="title"/>
          </p:nvPr>
        </p:nvSpPr>
        <p:spPr bwMode="auto">
          <a:xfrm>
            <a:off x="152400" y="838200"/>
            <a:ext cx="8229600" cy="1143000"/>
          </a:xfrm>
          <a:prstGeom prst="rect">
            <a:avLst/>
          </a:prstGeom>
          <a:no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schemeClr val="accent2">
                    <a:lumMod val="75000"/>
                  </a:schemeClr>
                </a:solidFill>
                <a:effectLst/>
                <a:uLnTx/>
                <a:uFillTx/>
              </a:rPr>
              <a:t>Analytics in Education</a:t>
            </a:r>
          </a:p>
        </p:txBody>
      </p:sp>
    </p:spTree>
    <p:extLst>
      <p:ext uri="{BB962C8B-B14F-4D97-AF65-F5344CB8AC3E}">
        <p14:creationId xmlns:p14="http://schemas.microsoft.com/office/powerpoint/2010/main" val="2560485559"/>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07B0DB34-9F56-4467-8A7F-D47BB857751B}" type="slidenum">
              <a:rPr lang="en-US" smtClean="0">
                <a:solidFill>
                  <a:srgbClr val="000000"/>
                </a:solidFill>
              </a:rPr>
              <a:pPr>
                <a:defRPr/>
              </a:pPr>
              <a:t>24</a:t>
            </a:fld>
            <a:endParaRPr lang="en-US" dirty="0">
              <a:solidFill>
                <a:srgbClr val="000000"/>
              </a:solidFill>
            </a:endParaRPr>
          </a:p>
        </p:txBody>
      </p:sp>
      <p:sp>
        <p:nvSpPr>
          <p:cNvPr id="5" name="Slide Number Placeholder 3"/>
          <p:cNvSpPr txBox="1">
            <a:spLocks/>
          </p:cNvSpPr>
          <p:nvPr/>
        </p:nvSpPr>
        <p:spPr bwMode="black">
          <a:xfrm>
            <a:off x="182563" y="6537325"/>
            <a:ext cx="366712"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defPPr>
              <a:defRPr lang="en-US"/>
            </a:defPPr>
            <a:lvl1pPr marL="0" algn="l" defTabSz="914400" rtl="0" eaLnBrk="1" latinLnBrk="0" hangingPunct="1">
              <a:lnSpc>
                <a:spcPct val="100000"/>
              </a:lnSpc>
              <a:defRPr sz="800" kern="1200">
                <a:solidFill>
                  <a:schemeClr val="tx1"/>
                </a:solidFill>
                <a:latin typeface="Arial" charset="0"/>
                <a:ea typeface="+mn-ea"/>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07B0DB34-9F56-4467-8A7F-D47BB857751B}" type="slidenum">
              <a:rPr lang="en-US" smtClean="0">
                <a:solidFill>
                  <a:srgbClr val="000000"/>
                </a:solidFill>
              </a:rPr>
              <a:pPr>
                <a:defRPr/>
              </a:pPr>
              <a:t>24</a:t>
            </a:fld>
            <a:endParaRPr lang="en-US" dirty="0">
              <a:solidFill>
                <a:srgbClr val="000000"/>
              </a:solidFill>
            </a:endParaRPr>
          </a:p>
        </p:txBody>
      </p:sp>
      <p:sp>
        <p:nvSpPr>
          <p:cNvPr id="19" name="Title 1"/>
          <p:cNvSpPr>
            <a:spLocks noGrp="1"/>
          </p:cNvSpPr>
          <p:nvPr>
            <p:ph type="title"/>
          </p:nvPr>
        </p:nvSpPr>
        <p:spPr bwMode="auto">
          <a:xfrm>
            <a:off x="152400" y="762000"/>
            <a:ext cx="8229600" cy="1143000"/>
          </a:xfrm>
          <a:prstGeom prst="rect">
            <a:avLst/>
          </a:prstGeom>
          <a:no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schemeClr val="accent2">
                    <a:lumMod val="75000"/>
                  </a:schemeClr>
                </a:solidFill>
                <a:effectLst/>
                <a:uLnTx/>
                <a:uFillTx/>
              </a:rPr>
              <a:t>Analytics in Education</a:t>
            </a:r>
          </a:p>
        </p:txBody>
      </p:sp>
      <p:pic>
        <p:nvPicPr>
          <p:cNvPr id="54274" name="Picture 2"/>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8600" y="1341437"/>
            <a:ext cx="8755063" cy="5059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1500" t="11676" r="29750" b="2703"/>
          <a:stretch/>
        </p:blipFill>
        <p:spPr bwMode="auto">
          <a:xfrm>
            <a:off x="2590800" y="1924331"/>
            <a:ext cx="3048000" cy="389357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Oval 28"/>
          <p:cNvSpPr/>
          <p:nvPr/>
        </p:nvSpPr>
        <p:spPr bwMode="auto">
          <a:xfrm>
            <a:off x="3733800" y="2286000"/>
            <a:ext cx="1828800" cy="762000"/>
          </a:xfrm>
          <a:prstGeom prst="ellipse">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smtClean="0">
              <a:ln>
                <a:noFill/>
              </a:ln>
              <a:solidFill>
                <a:schemeClr val="hlink"/>
              </a:solidFill>
              <a:effectLst/>
              <a:latin typeface="Arial" charset="0"/>
            </a:endParaRPr>
          </a:p>
        </p:txBody>
      </p:sp>
    </p:spTree>
    <p:extLst>
      <p:ext uri="{BB962C8B-B14F-4D97-AF65-F5344CB8AC3E}">
        <p14:creationId xmlns:p14="http://schemas.microsoft.com/office/powerpoint/2010/main" val="2727412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000"/>
                                        <p:tgtEl>
                                          <p:spTgt spid="29"/>
                                        </p:tgtEl>
                                      </p:cBhvr>
                                    </p:animEffect>
                                    <p:anim calcmode="lin" valueType="num">
                                      <p:cBhvr>
                                        <p:cTn id="8" dur="2000" fill="hold"/>
                                        <p:tgtEl>
                                          <p:spTgt spid="29"/>
                                        </p:tgtEl>
                                        <p:attrNameLst>
                                          <p:attrName>ppt_w</p:attrName>
                                        </p:attrNameLst>
                                      </p:cBhvr>
                                      <p:tavLst>
                                        <p:tav tm="0" fmla="#ppt_w*sin(2.5*pi*$)">
                                          <p:val>
                                            <p:fltVal val="0"/>
                                          </p:val>
                                        </p:tav>
                                        <p:tav tm="100000">
                                          <p:val>
                                            <p:fltVal val="1"/>
                                          </p:val>
                                        </p:tav>
                                      </p:tavLst>
                                    </p:anim>
                                    <p:anim calcmode="lin" valueType="num">
                                      <p:cBhvr>
                                        <p:cTn id="9" dur="2000" fill="hold"/>
                                        <p:tgtEl>
                                          <p:spTgt spid="2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4"/>
          <p:cNvSpPr txBox="1">
            <a:spLocks noChangeArrowheads="1"/>
          </p:cNvSpPr>
          <p:nvPr/>
        </p:nvSpPr>
        <p:spPr bwMode="auto">
          <a:xfrm>
            <a:off x="152400" y="1340674"/>
            <a:ext cx="510540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r>
              <a:rPr lang="en-US" sz="3600" b="1" dirty="0" smtClean="0">
                <a:solidFill>
                  <a:srgbClr val="333333"/>
                </a:solidFill>
              </a:rPr>
              <a:t>Voice of the Student</a:t>
            </a:r>
          </a:p>
          <a:p>
            <a:endParaRPr lang="en-US" sz="3600" b="1" dirty="0" smtClean="0">
              <a:solidFill>
                <a:srgbClr val="333333"/>
              </a:solidFill>
            </a:endParaRPr>
          </a:p>
          <a:p>
            <a:r>
              <a:rPr lang="en-US" sz="3600" b="1" dirty="0" smtClean="0">
                <a:solidFill>
                  <a:srgbClr val="333333"/>
                </a:solidFill>
              </a:rPr>
              <a:t>I’ll have…</a:t>
            </a:r>
            <a:r>
              <a:rPr lang="en-US" sz="3200" dirty="0" smtClean="0">
                <a:solidFill>
                  <a:srgbClr val="333333"/>
                </a:solidFill>
              </a:rPr>
              <a:t>A </a:t>
            </a:r>
            <a:r>
              <a:rPr lang="en-US" sz="3200" dirty="0">
                <a:solidFill>
                  <a:srgbClr val="333333"/>
                </a:solidFill>
              </a:rPr>
              <a:t>“</a:t>
            </a:r>
            <a:r>
              <a:rPr lang="en-US" sz="3200" dirty="0" err="1">
                <a:solidFill>
                  <a:srgbClr val="333333"/>
                </a:solidFill>
              </a:rPr>
              <a:t>venti</a:t>
            </a:r>
            <a:r>
              <a:rPr lang="en-US" sz="3200" dirty="0">
                <a:solidFill>
                  <a:srgbClr val="333333"/>
                </a:solidFill>
              </a:rPr>
              <a:t>, no-fat, sugar-free, extra hot Cinnamon-peppermint (2 pumps), light blend Dolce Latte, no whip - but please leave room for cream…”</a:t>
            </a:r>
          </a:p>
          <a:p>
            <a:endParaRPr lang="en-US" sz="2000" dirty="0">
              <a:solidFill>
                <a:srgbClr val="333333"/>
              </a:solidFill>
            </a:endParaRPr>
          </a:p>
        </p:txBody>
      </p:sp>
      <p:pic>
        <p:nvPicPr>
          <p:cNvPr id="20483" name="Picture 15" descr="Starbucks make your day cu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1981200"/>
            <a:ext cx="2517775" cy="413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Slide Number Placeholder 3"/>
          <p:cNvSpPr txBox="1">
            <a:spLocks/>
          </p:cNvSpPr>
          <p:nvPr/>
        </p:nvSpPr>
        <p:spPr bwMode="auto">
          <a:xfrm>
            <a:off x="-63500" y="-25400"/>
            <a:ext cx="419100"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itchFamily="34" charset="0"/>
                <a:ea typeface="MS PGothic" pitchFamily="34" charset="-128"/>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itchFamily="34" charset="0"/>
                <a:ea typeface="MS PGothic" pitchFamily="34" charset="-128"/>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itchFamily="34" charset="0"/>
                <a:ea typeface="MS PGothic" pitchFamily="34" charset="-128"/>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itchFamily="34" charset="0"/>
                <a:ea typeface="MS PGothic" pitchFamily="34" charset="-128"/>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itchFamily="34" charset="0"/>
                <a:ea typeface="MS PGothic" pitchFamily="34" charset="-128"/>
              </a:defRPr>
            </a:lvl9pPr>
          </a:lstStyle>
          <a:p>
            <a:pPr eaLnBrk="1" hangingPunct="1">
              <a:lnSpc>
                <a:spcPct val="95000"/>
              </a:lnSpc>
              <a:buClr>
                <a:srgbClr val="000000"/>
              </a:buClr>
              <a:buSzPct val="100000"/>
              <a:buFont typeface="Arial" pitchFamily="34" charset="0"/>
              <a:buNone/>
            </a:pPr>
            <a:fld id="{5A0C4534-E4C6-44C2-9E73-3D937FDCF22A}" type="slidenum">
              <a:rPr lang="en-GB" sz="700">
                <a:solidFill>
                  <a:srgbClr val="000000"/>
                </a:solidFill>
              </a:rPr>
              <a:pPr eaLnBrk="1" hangingPunct="1">
                <a:lnSpc>
                  <a:spcPct val="95000"/>
                </a:lnSpc>
                <a:buClr>
                  <a:srgbClr val="000000"/>
                </a:buClr>
                <a:buSzPct val="100000"/>
                <a:buFont typeface="Arial" pitchFamily="34" charset="0"/>
                <a:buNone/>
              </a:pPr>
              <a:t>25</a:t>
            </a:fld>
            <a:endParaRPr lang="en-GB" sz="700">
              <a:solidFill>
                <a:srgbClr val="000000"/>
              </a:solidFill>
            </a:endParaRPr>
          </a:p>
        </p:txBody>
      </p:sp>
    </p:spTree>
    <p:extLst>
      <p:ext uri="{BB962C8B-B14F-4D97-AF65-F5344CB8AC3E}">
        <p14:creationId xmlns:p14="http://schemas.microsoft.com/office/powerpoint/2010/main" val="2080180280"/>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www.dmu.edu/about/campus/images/dmu-campus-ma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116013"/>
            <a:ext cx="817245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2"/>
          <p:cNvSpPr>
            <a:spLocks noGrp="1" noChangeArrowheads="1"/>
          </p:cNvSpPr>
          <p:nvPr>
            <p:ph type="title"/>
          </p:nvPr>
        </p:nvSpPr>
        <p:spPr>
          <a:xfrm>
            <a:off x="228600" y="614363"/>
            <a:ext cx="8842375" cy="528637"/>
          </a:xfrm>
        </p:spPr>
        <p:txBody>
          <a:bodyPr/>
          <a:lstStyle/>
          <a:p>
            <a:pPr eaLnBrk="1" hangingPunct="1">
              <a:defRPr/>
            </a:pPr>
            <a:r>
              <a:rPr lang="en-US" sz="2800" b="1" dirty="0" smtClean="0">
                <a:solidFill>
                  <a:schemeClr val="accent6">
                    <a:lumMod val="75000"/>
                  </a:schemeClr>
                </a:solidFill>
              </a:rPr>
              <a:t>The Smarter Campus</a:t>
            </a:r>
          </a:p>
        </p:txBody>
      </p:sp>
      <p:grpSp>
        <p:nvGrpSpPr>
          <p:cNvPr id="2" name="Group 19"/>
          <p:cNvGrpSpPr>
            <a:grpSpLocks/>
          </p:cNvGrpSpPr>
          <p:nvPr/>
        </p:nvGrpSpPr>
        <p:grpSpPr bwMode="auto">
          <a:xfrm>
            <a:off x="1066800" y="3810000"/>
            <a:ext cx="1981200" cy="2057400"/>
            <a:chOff x="4032" y="2688"/>
            <a:chExt cx="1248" cy="1296"/>
          </a:xfrm>
          <a:solidFill>
            <a:schemeClr val="accent6">
              <a:lumMod val="75000"/>
            </a:schemeClr>
          </a:solidFill>
        </p:grpSpPr>
        <p:sp>
          <p:nvSpPr>
            <p:cNvPr id="12305" name="Oval 17"/>
            <p:cNvSpPr>
              <a:spLocks noChangeArrowheads="1"/>
            </p:cNvSpPr>
            <p:nvPr/>
          </p:nvSpPr>
          <p:spPr bwMode="auto">
            <a:xfrm>
              <a:off x="4032" y="2688"/>
              <a:ext cx="1248" cy="1296"/>
            </a:xfrm>
            <a:prstGeom prst="ellipse">
              <a:avLst/>
            </a:prstGeom>
            <a:grpFill/>
            <a:ln w="9525">
              <a:noFill/>
              <a:round/>
              <a:headEnd/>
              <a:tailEnd/>
            </a:ln>
          </p:spPr>
          <p:txBody>
            <a:bodyPr wrap="none" lIns="0" tIns="0" rIns="0" bIns="0" anchor="ctr"/>
            <a:lstStyle/>
            <a:p>
              <a:pPr algn="ctr">
                <a:defRPr/>
              </a:pPr>
              <a:endParaRPr lang="en-US" dirty="0">
                <a:latin typeface="Arial" charset="0"/>
              </a:endParaRPr>
            </a:p>
          </p:txBody>
        </p:sp>
        <p:sp>
          <p:nvSpPr>
            <p:cNvPr id="12306" name="Text Box 18"/>
            <p:cNvSpPr txBox="1">
              <a:spLocks noChangeArrowheads="1"/>
            </p:cNvSpPr>
            <p:nvPr/>
          </p:nvSpPr>
          <p:spPr bwMode="auto">
            <a:xfrm>
              <a:off x="4153" y="3003"/>
              <a:ext cx="1008" cy="795"/>
            </a:xfrm>
            <a:prstGeom prst="rect">
              <a:avLst/>
            </a:prstGeom>
            <a:noFill/>
            <a:ln w="9525">
              <a:noFill/>
              <a:miter lim="800000"/>
              <a:headEnd/>
              <a:tailEnd/>
            </a:ln>
          </p:spPr>
          <p:txBody>
            <a:bodyPr lIns="0" tIns="0" rIns="0" bIns="0" anchorCtr="1">
              <a:spAutoFit/>
            </a:bodyPr>
            <a:lstStyle/>
            <a:p>
              <a:pPr algn="ctr">
                <a:defRPr/>
              </a:pPr>
              <a:r>
                <a:rPr lang="en-US" sz="1600" dirty="0">
                  <a:solidFill>
                    <a:schemeClr val="bg1"/>
                  </a:solidFill>
                </a:rPr>
                <a:t>What if you could identify which </a:t>
              </a:r>
              <a:r>
                <a:rPr lang="en-US" sz="1600" b="1" dirty="0">
                  <a:solidFill>
                    <a:schemeClr val="bg1"/>
                  </a:solidFill>
                </a:rPr>
                <a:t>students </a:t>
              </a:r>
              <a:r>
                <a:rPr lang="en-US" sz="1600" dirty="0" smtClean="0">
                  <a:solidFill>
                    <a:schemeClr val="bg1"/>
                  </a:solidFill>
                </a:rPr>
                <a:t>were  </a:t>
              </a:r>
              <a:r>
                <a:rPr lang="en-US" sz="1600" b="1" dirty="0">
                  <a:solidFill>
                    <a:schemeClr val="bg1"/>
                  </a:solidFill>
                </a:rPr>
                <a:t>at -risk </a:t>
              </a:r>
              <a:r>
                <a:rPr lang="en-US" sz="1600" dirty="0">
                  <a:solidFill>
                    <a:schemeClr val="bg1"/>
                  </a:solidFill>
                </a:rPr>
                <a:t>of dropping out</a:t>
              </a:r>
              <a:r>
                <a:rPr lang="en-US" dirty="0">
                  <a:solidFill>
                    <a:schemeClr val="bg1"/>
                  </a:solidFill>
                </a:rPr>
                <a:t>?</a:t>
              </a:r>
            </a:p>
          </p:txBody>
        </p:sp>
      </p:grpSp>
      <p:grpSp>
        <p:nvGrpSpPr>
          <p:cNvPr id="3" name="Group 20"/>
          <p:cNvGrpSpPr>
            <a:grpSpLocks/>
          </p:cNvGrpSpPr>
          <p:nvPr/>
        </p:nvGrpSpPr>
        <p:grpSpPr bwMode="auto">
          <a:xfrm>
            <a:off x="3519054" y="4495800"/>
            <a:ext cx="1981200" cy="2057400"/>
            <a:chOff x="4032" y="2688"/>
            <a:chExt cx="1248" cy="1296"/>
          </a:xfrm>
          <a:solidFill>
            <a:schemeClr val="accent6">
              <a:lumMod val="75000"/>
            </a:schemeClr>
          </a:solidFill>
        </p:grpSpPr>
        <p:sp>
          <p:nvSpPr>
            <p:cNvPr id="12303" name="Oval 21"/>
            <p:cNvSpPr>
              <a:spLocks noChangeArrowheads="1"/>
            </p:cNvSpPr>
            <p:nvPr/>
          </p:nvSpPr>
          <p:spPr bwMode="auto">
            <a:xfrm>
              <a:off x="4032" y="2688"/>
              <a:ext cx="1248" cy="1296"/>
            </a:xfrm>
            <a:prstGeom prst="ellipse">
              <a:avLst/>
            </a:prstGeom>
            <a:grpFill/>
            <a:ln w="9525">
              <a:noFill/>
              <a:round/>
              <a:headEnd/>
              <a:tailEnd/>
            </a:ln>
          </p:spPr>
          <p:txBody>
            <a:bodyPr rot="10800000" vert="eaVert" wrap="none" lIns="0" tIns="0" rIns="0" bIns="0" anchor="ctr"/>
            <a:lstStyle/>
            <a:p>
              <a:pPr>
                <a:defRPr/>
              </a:pPr>
              <a:endParaRPr lang="en-US" dirty="0">
                <a:latin typeface="Arial" charset="0"/>
              </a:endParaRPr>
            </a:p>
          </p:txBody>
        </p:sp>
        <p:sp>
          <p:nvSpPr>
            <p:cNvPr id="12304" name="Text Box 22"/>
            <p:cNvSpPr txBox="1">
              <a:spLocks noChangeArrowheads="1"/>
            </p:cNvSpPr>
            <p:nvPr/>
          </p:nvSpPr>
          <p:spPr bwMode="auto">
            <a:xfrm>
              <a:off x="4128" y="2996"/>
              <a:ext cx="1056" cy="698"/>
            </a:xfrm>
            <a:prstGeom prst="rect">
              <a:avLst/>
            </a:prstGeom>
            <a:noFill/>
            <a:ln w="9525">
              <a:noFill/>
              <a:miter lim="800000"/>
              <a:headEnd/>
              <a:tailEnd/>
            </a:ln>
          </p:spPr>
          <p:txBody>
            <a:bodyPr lIns="0" tIns="0" rIns="0" bIns="0" anchorCtr="1">
              <a:spAutoFit/>
            </a:bodyPr>
            <a:lstStyle/>
            <a:p>
              <a:pPr algn="ctr">
                <a:defRPr/>
              </a:pPr>
              <a:r>
                <a:rPr lang="en-US" sz="1600" dirty="0">
                  <a:solidFill>
                    <a:schemeClr val="bg1"/>
                  </a:solidFill>
                </a:rPr>
                <a:t>What if you knew which </a:t>
              </a:r>
              <a:r>
                <a:rPr lang="en-US" sz="1600" b="1" dirty="0">
                  <a:solidFill>
                    <a:schemeClr val="bg1"/>
                  </a:solidFill>
                </a:rPr>
                <a:t>alumni</a:t>
              </a:r>
              <a:r>
                <a:rPr lang="en-US" sz="1600" dirty="0">
                  <a:solidFill>
                    <a:schemeClr val="bg1"/>
                  </a:solidFill>
                </a:rPr>
                <a:t> would </a:t>
              </a:r>
              <a:r>
                <a:rPr lang="en-US" sz="1600" b="1" dirty="0">
                  <a:solidFill>
                    <a:schemeClr val="bg1"/>
                  </a:solidFill>
                </a:rPr>
                <a:t>donate</a:t>
              </a:r>
              <a:r>
                <a:rPr lang="en-US" sz="1600" dirty="0">
                  <a:solidFill>
                    <a:schemeClr val="bg1"/>
                  </a:solidFill>
                </a:rPr>
                <a:t>…and when?</a:t>
              </a:r>
              <a:endParaRPr lang="en-US" sz="1600" i="1" dirty="0">
                <a:solidFill>
                  <a:schemeClr val="bg1"/>
                </a:solidFill>
              </a:endParaRPr>
            </a:p>
          </p:txBody>
        </p:sp>
      </p:grpSp>
      <p:grpSp>
        <p:nvGrpSpPr>
          <p:cNvPr id="4" name="Group 23"/>
          <p:cNvGrpSpPr>
            <a:grpSpLocks/>
          </p:cNvGrpSpPr>
          <p:nvPr/>
        </p:nvGrpSpPr>
        <p:grpSpPr bwMode="auto">
          <a:xfrm>
            <a:off x="6629400" y="1424604"/>
            <a:ext cx="1981200" cy="2057400"/>
            <a:chOff x="4032" y="2688"/>
            <a:chExt cx="1248" cy="1296"/>
          </a:xfrm>
          <a:solidFill>
            <a:schemeClr val="accent6">
              <a:lumMod val="75000"/>
            </a:schemeClr>
          </a:solidFill>
        </p:grpSpPr>
        <p:sp>
          <p:nvSpPr>
            <p:cNvPr id="12301" name="Oval 24"/>
            <p:cNvSpPr>
              <a:spLocks noChangeArrowheads="1"/>
            </p:cNvSpPr>
            <p:nvPr/>
          </p:nvSpPr>
          <p:spPr bwMode="auto">
            <a:xfrm>
              <a:off x="4032" y="2688"/>
              <a:ext cx="1248" cy="1296"/>
            </a:xfrm>
            <a:prstGeom prst="ellipse">
              <a:avLst/>
            </a:prstGeom>
            <a:grpFill/>
            <a:ln w="9525">
              <a:noFill/>
              <a:round/>
              <a:headEnd/>
              <a:tailEnd/>
            </a:ln>
          </p:spPr>
          <p:txBody>
            <a:bodyPr rot="10800000" vert="eaVert" wrap="none" lIns="0" tIns="0" rIns="0" bIns="0" anchor="ctr"/>
            <a:lstStyle/>
            <a:p>
              <a:pPr>
                <a:defRPr/>
              </a:pPr>
              <a:endParaRPr lang="en-US" dirty="0">
                <a:latin typeface="Arial" charset="0"/>
              </a:endParaRPr>
            </a:p>
          </p:txBody>
        </p:sp>
        <p:sp>
          <p:nvSpPr>
            <p:cNvPr id="12302" name="Text Box 25"/>
            <p:cNvSpPr txBox="1">
              <a:spLocks noChangeArrowheads="1"/>
            </p:cNvSpPr>
            <p:nvPr/>
          </p:nvSpPr>
          <p:spPr bwMode="auto">
            <a:xfrm>
              <a:off x="4176" y="3039"/>
              <a:ext cx="960" cy="558"/>
            </a:xfrm>
            <a:prstGeom prst="rect">
              <a:avLst/>
            </a:prstGeom>
            <a:grpFill/>
            <a:ln w="9525">
              <a:noFill/>
              <a:miter lim="800000"/>
              <a:headEnd/>
              <a:tailEnd/>
            </a:ln>
          </p:spPr>
          <p:txBody>
            <a:bodyPr lIns="0" tIns="0" rIns="0" bIns="0" anchorCtr="1">
              <a:spAutoFit/>
            </a:bodyPr>
            <a:lstStyle/>
            <a:p>
              <a:pPr algn="ctr">
                <a:defRPr/>
              </a:pPr>
              <a:r>
                <a:rPr lang="en-US" sz="1600" dirty="0">
                  <a:solidFill>
                    <a:schemeClr val="bg1"/>
                  </a:solidFill>
                </a:rPr>
                <a:t>What if you could </a:t>
              </a:r>
              <a:r>
                <a:rPr lang="en-US" sz="1600" b="1" dirty="0">
                  <a:solidFill>
                    <a:schemeClr val="bg1"/>
                  </a:solidFill>
                </a:rPr>
                <a:t>detect financial aid fraud</a:t>
              </a:r>
              <a:r>
                <a:rPr lang="en-US" sz="1600" dirty="0">
                  <a:solidFill>
                    <a:schemeClr val="bg1"/>
                  </a:solidFill>
                </a:rPr>
                <a:t>? </a:t>
              </a:r>
              <a:endParaRPr lang="en-US" sz="1400" i="1" dirty="0">
                <a:solidFill>
                  <a:schemeClr val="bg1"/>
                </a:solidFill>
              </a:endParaRPr>
            </a:p>
          </p:txBody>
        </p:sp>
      </p:grpSp>
      <p:grpSp>
        <p:nvGrpSpPr>
          <p:cNvPr id="5" name="Group 26"/>
          <p:cNvGrpSpPr>
            <a:grpSpLocks/>
          </p:cNvGrpSpPr>
          <p:nvPr/>
        </p:nvGrpSpPr>
        <p:grpSpPr bwMode="auto">
          <a:xfrm>
            <a:off x="284018" y="1447800"/>
            <a:ext cx="1981200" cy="2057400"/>
            <a:chOff x="4032" y="2880"/>
            <a:chExt cx="1248" cy="1296"/>
          </a:xfrm>
          <a:solidFill>
            <a:schemeClr val="accent6">
              <a:lumMod val="75000"/>
            </a:schemeClr>
          </a:solidFill>
        </p:grpSpPr>
        <p:sp>
          <p:nvSpPr>
            <p:cNvPr id="12299" name="Oval 27"/>
            <p:cNvSpPr>
              <a:spLocks noChangeArrowheads="1"/>
            </p:cNvSpPr>
            <p:nvPr/>
          </p:nvSpPr>
          <p:spPr bwMode="auto">
            <a:xfrm>
              <a:off x="4032" y="2880"/>
              <a:ext cx="1248" cy="1296"/>
            </a:xfrm>
            <a:prstGeom prst="ellipse">
              <a:avLst/>
            </a:prstGeom>
            <a:grpFill/>
            <a:ln w="9525">
              <a:noFill/>
              <a:round/>
              <a:headEnd/>
              <a:tailEnd/>
            </a:ln>
          </p:spPr>
          <p:txBody>
            <a:bodyPr rot="10800000" vert="eaVert" wrap="none" lIns="0" tIns="0" rIns="0" bIns="0" anchor="ctr"/>
            <a:lstStyle/>
            <a:p>
              <a:pPr>
                <a:defRPr/>
              </a:pPr>
              <a:endParaRPr lang="en-US" sz="2000" dirty="0">
                <a:latin typeface="Arial" charset="0"/>
              </a:endParaRPr>
            </a:p>
          </p:txBody>
        </p:sp>
        <p:sp>
          <p:nvSpPr>
            <p:cNvPr id="12300" name="Text Box 28"/>
            <p:cNvSpPr txBox="1">
              <a:spLocks noChangeArrowheads="1"/>
            </p:cNvSpPr>
            <p:nvPr/>
          </p:nvSpPr>
          <p:spPr bwMode="auto">
            <a:xfrm>
              <a:off x="4189" y="3166"/>
              <a:ext cx="879" cy="698"/>
            </a:xfrm>
            <a:prstGeom prst="rect">
              <a:avLst/>
            </a:prstGeom>
            <a:grpFill/>
            <a:ln w="9525">
              <a:noFill/>
              <a:miter lim="800000"/>
              <a:headEnd/>
              <a:tailEnd/>
            </a:ln>
          </p:spPr>
          <p:txBody>
            <a:bodyPr lIns="0" tIns="0" rIns="0" bIns="0" anchorCtr="1">
              <a:spAutoFit/>
            </a:bodyPr>
            <a:lstStyle/>
            <a:p>
              <a:pPr algn="ctr">
                <a:defRPr/>
              </a:pPr>
              <a:r>
                <a:rPr lang="en-US" sz="1600" dirty="0">
                  <a:solidFill>
                    <a:schemeClr val="bg1"/>
                  </a:solidFill>
                </a:rPr>
                <a:t>What if you knew which </a:t>
              </a:r>
              <a:r>
                <a:rPr lang="en-US" sz="1600" b="1" dirty="0">
                  <a:solidFill>
                    <a:schemeClr val="bg1"/>
                  </a:solidFill>
                </a:rPr>
                <a:t>prospective students to recruit?</a:t>
              </a:r>
              <a:endParaRPr lang="en-US" sz="1600" dirty="0">
                <a:solidFill>
                  <a:schemeClr val="bg1"/>
                </a:solidFill>
              </a:endParaRPr>
            </a:p>
          </p:txBody>
        </p:sp>
      </p:grpSp>
      <p:grpSp>
        <p:nvGrpSpPr>
          <p:cNvPr id="6" name="Group 23"/>
          <p:cNvGrpSpPr>
            <a:grpSpLocks/>
          </p:cNvGrpSpPr>
          <p:nvPr/>
        </p:nvGrpSpPr>
        <p:grpSpPr bwMode="auto">
          <a:xfrm>
            <a:off x="6096000" y="3886200"/>
            <a:ext cx="1981200" cy="2057400"/>
            <a:chOff x="4032" y="2688"/>
            <a:chExt cx="1248" cy="1296"/>
          </a:xfrm>
          <a:solidFill>
            <a:schemeClr val="accent6">
              <a:lumMod val="75000"/>
            </a:schemeClr>
          </a:solidFill>
        </p:grpSpPr>
        <p:sp>
          <p:nvSpPr>
            <p:cNvPr id="12297" name="Oval 24"/>
            <p:cNvSpPr>
              <a:spLocks noChangeArrowheads="1"/>
            </p:cNvSpPr>
            <p:nvPr/>
          </p:nvSpPr>
          <p:spPr bwMode="auto">
            <a:xfrm>
              <a:off x="4032" y="2688"/>
              <a:ext cx="1248" cy="1296"/>
            </a:xfrm>
            <a:prstGeom prst="ellipse">
              <a:avLst/>
            </a:prstGeom>
            <a:grpFill/>
            <a:ln w="9525">
              <a:noFill/>
              <a:round/>
              <a:headEnd/>
              <a:tailEnd/>
            </a:ln>
          </p:spPr>
          <p:txBody>
            <a:bodyPr rot="10800000" vert="eaVert" wrap="none" lIns="0" tIns="0" rIns="0" bIns="0" anchor="ctr"/>
            <a:lstStyle/>
            <a:p>
              <a:pPr>
                <a:defRPr/>
              </a:pPr>
              <a:endParaRPr lang="en-US" dirty="0">
                <a:latin typeface="Arial" charset="0"/>
              </a:endParaRPr>
            </a:p>
          </p:txBody>
        </p:sp>
        <p:sp>
          <p:nvSpPr>
            <p:cNvPr id="12298" name="Text Box 25"/>
            <p:cNvSpPr txBox="1">
              <a:spLocks noChangeArrowheads="1"/>
            </p:cNvSpPr>
            <p:nvPr/>
          </p:nvSpPr>
          <p:spPr bwMode="auto">
            <a:xfrm>
              <a:off x="4080" y="3057"/>
              <a:ext cx="1173" cy="558"/>
            </a:xfrm>
            <a:prstGeom prst="rect">
              <a:avLst/>
            </a:prstGeom>
            <a:grpFill/>
            <a:ln w="9525">
              <a:noFill/>
              <a:miter lim="800000"/>
              <a:headEnd/>
              <a:tailEnd/>
            </a:ln>
          </p:spPr>
          <p:txBody>
            <a:bodyPr lIns="0" tIns="0" rIns="0" bIns="0" anchorCtr="1">
              <a:spAutoFit/>
            </a:bodyPr>
            <a:lstStyle/>
            <a:p>
              <a:pPr algn="ctr">
                <a:defRPr/>
              </a:pPr>
              <a:r>
                <a:rPr lang="en-US" sz="1600" dirty="0">
                  <a:solidFill>
                    <a:schemeClr val="bg1"/>
                  </a:solidFill>
                </a:rPr>
                <a:t>What if you could detect </a:t>
              </a:r>
              <a:r>
                <a:rPr lang="en-US" sz="1600" b="1" dirty="0">
                  <a:solidFill>
                    <a:schemeClr val="bg1"/>
                  </a:solidFill>
                </a:rPr>
                <a:t>campus crime</a:t>
              </a:r>
              <a:r>
                <a:rPr lang="en-US" sz="1600" dirty="0">
                  <a:solidFill>
                    <a:schemeClr val="bg1"/>
                  </a:solidFill>
                </a:rPr>
                <a:t> before it happened? </a:t>
              </a:r>
              <a:endParaRPr lang="en-US" sz="1600" u="sng" dirty="0">
                <a:solidFill>
                  <a:schemeClr val="bg1"/>
                </a:solidFill>
              </a:endParaRPr>
            </a:p>
          </p:txBody>
        </p:sp>
      </p:grpSp>
      <p:sp>
        <p:nvSpPr>
          <p:cNvPr id="10249"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itchFamily="34" charset="0"/>
              </a:defRPr>
            </a:lvl1pPr>
            <a:lvl2pPr marL="742950" indent="-285750" eaLnBrk="0" hangingPunct="0">
              <a:defRPr sz="2200">
                <a:solidFill>
                  <a:schemeClr val="hlink"/>
                </a:solidFill>
                <a:latin typeface="Arial" pitchFamily="34" charset="0"/>
              </a:defRPr>
            </a:lvl2pPr>
            <a:lvl3pPr marL="1143000" indent="-228600" eaLnBrk="0" hangingPunct="0">
              <a:defRPr sz="2200">
                <a:solidFill>
                  <a:schemeClr val="hlink"/>
                </a:solidFill>
                <a:latin typeface="Arial" pitchFamily="34" charset="0"/>
              </a:defRPr>
            </a:lvl3pPr>
            <a:lvl4pPr marL="1600200" indent="-228600" eaLnBrk="0" hangingPunct="0">
              <a:defRPr sz="2200">
                <a:solidFill>
                  <a:schemeClr val="hlink"/>
                </a:solidFill>
                <a:latin typeface="Arial" pitchFamily="34" charset="0"/>
              </a:defRPr>
            </a:lvl4pPr>
            <a:lvl5pPr marL="2057400" indent="-228600" eaLnBrk="0" hangingPunct="0">
              <a:defRPr sz="2200">
                <a:solidFill>
                  <a:schemeClr val="hlink"/>
                </a:solidFill>
                <a:latin typeface="Arial" pitchFamily="34" charset="0"/>
              </a:defRPr>
            </a:lvl5pPr>
            <a:lvl6pPr marL="2514600" indent="-228600" eaLnBrk="0" fontAlgn="base" hangingPunct="0">
              <a:lnSpc>
                <a:spcPct val="90000"/>
              </a:lnSpc>
              <a:spcBef>
                <a:spcPct val="0"/>
              </a:spcBef>
              <a:spcAft>
                <a:spcPct val="0"/>
              </a:spcAft>
              <a:defRPr sz="2200">
                <a:solidFill>
                  <a:schemeClr val="hlink"/>
                </a:solidFill>
                <a:latin typeface="Arial" pitchFamily="34" charset="0"/>
              </a:defRPr>
            </a:lvl6pPr>
            <a:lvl7pPr marL="2971800" indent="-228600" eaLnBrk="0" fontAlgn="base" hangingPunct="0">
              <a:lnSpc>
                <a:spcPct val="90000"/>
              </a:lnSpc>
              <a:spcBef>
                <a:spcPct val="0"/>
              </a:spcBef>
              <a:spcAft>
                <a:spcPct val="0"/>
              </a:spcAft>
              <a:defRPr sz="2200">
                <a:solidFill>
                  <a:schemeClr val="hlink"/>
                </a:solidFill>
                <a:latin typeface="Arial" pitchFamily="34" charset="0"/>
              </a:defRPr>
            </a:lvl7pPr>
            <a:lvl8pPr marL="3429000" indent="-228600" eaLnBrk="0" fontAlgn="base" hangingPunct="0">
              <a:lnSpc>
                <a:spcPct val="90000"/>
              </a:lnSpc>
              <a:spcBef>
                <a:spcPct val="0"/>
              </a:spcBef>
              <a:spcAft>
                <a:spcPct val="0"/>
              </a:spcAft>
              <a:defRPr sz="2200">
                <a:solidFill>
                  <a:schemeClr val="hlink"/>
                </a:solidFill>
                <a:latin typeface="Arial" pitchFamily="34" charset="0"/>
              </a:defRPr>
            </a:lvl8pPr>
            <a:lvl9pPr marL="3886200" indent="-228600" eaLnBrk="0" fontAlgn="base" hangingPunct="0">
              <a:lnSpc>
                <a:spcPct val="90000"/>
              </a:lnSpc>
              <a:spcBef>
                <a:spcPct val="0"/>
              </a:spcBef>
              <a:spcAft>
                <a:spcPct val="0"/>
              </a:spcAft>
              <a:defRPr sz="2200">
                <a:solidFill>
                  <a:schemeClr val="hlink"/>
                </a:solidFill>
                <a:latin typeface="Arial" pitchFamily="34" charset="0"/>
              </a:defRPr>
            </a:lvl9pPr>
          </a:lstStyle>
          <a:p>
            <a:pPr eaLnBrk="1" hangingPunct="1"/>
            <a:fld id="{E5F8BF00-84A7-4D14-BDB1-720D86639D89}" type="slidenum">
              <a:rPr lang="en-US" sz="800">
                <a:solidFill>
                  <a:schemeClr val="tx1"/>
                </a:solidFill>
              </a:rPr>
              <a:pPr eaLnBrk="1" hangingPunct="1"/>
              <a:t>26</a:t>
            </a:fld>
            <a:endParaRPr lang="en-US" sz="800">
              <a:solidFill>
                <a:schemeClr val="tx1"/>
              </a:solidFill>
            </a:endParaRPr>
          </a:p>
        </p:txBody>
      </p:sp>
    </p:spTree>
    <p:extLst>
      <p:ext uri="{BB962C8B-B14F-4D97-AF65-F5344CB8AC3E}">
        <p14:creationId xmlns:p14="http://schemas.microsoft.com/office/powerpoint/2010/main" val="11083178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par>
                          <p:cTn id="12" fill="hold" nodeType="afterGroup">
                            <p:stCondLst>
                              <p:cond delay="1000"/>
                            </p:stCondLst>
                            <p:childTnLst>
                              <p:par>
                                <p:cTn id="13" presetID="9"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500"/>
                                        <p:tgtEl>
                                          <p:spTgt spid="3"/>
                                        </p:tgtEl>
                                      </p:cBhvr>
                                    </p:animEffect>
                                  </p:childTnLst>
                                </p:cTn>
                              </p:par>
                            </p:childTnLst>
                          </p:cTn>
                        </p:par>
                        <p:par>
                          <p:cTn id="16" fill="hold" nodeType="afterGroup">
                            <p:stCondLst>
                              <p:cond delay="1500"/>
                            </p:stCondLst>
                            <p:childTnLst>
                              <p:par>
                                <p:cTn id="17" presetID="9"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childTnLst>
                          </p:cTn>
                        </p:par>
                        <p:par>
                          <p:cTn id="20" fill="hold" nodeType="afterGroup">
                            <p:stCondLst>
                              <p:cond delay="2000"/>
                            </p:stCondLst>
                            <p:childTnLst>
                              <p:par>
                                <p:cTn id="21" presetID="9"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dissolv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05000" y="762000"/>
            <a:ext cx="1725613" cy="923925"/>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a:defRPr/>
            </a:pPr>
            <a:r>
              <a:rPr lang="en-US" sz="6000" b="1" dirty="0">
                <a:solidFill>
                  <a:srgbClr val="00B050"/>
                </a:solidFill>
                <a:cs typeface="FrankRuehl" pitchFamily="2" charset="-79"/>
              </a:rPr>
              <a:t>50%</a:t>
            </a:r>
          </a:p>
        </p:txBody>
      </p:sp>
      <p:sp>
        <p:nvSpPr>
          <p:cNvPr id="6" name="TextBox 5"/>
          <p:cNvSpPr txBox="1"/>
          <p:nvPr/>
        </p:nvSpPr>
        <p:spPr>
          <a:xfrm>
            <a:off x="290513" y="2362200"/>
            <a:ext cx="1417637" cy="757238"/>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pPr>
              <a:defRPr/>
            </a:pPr>
            <a:r>
              <a:rPr lang="en-US" sz="4800" b="1" dirty="0">
                <a:solidFill>
                  <a:schemeClr val="accent1">
                    <a:lumMod val="25000"/>
                  </a:schemeClr>
                </a:solidFill>
                <a:effectLst>
                  <a:outerShdw blurRad="38100" dist="38100" dir="2700000" algn="tl">
                    <a:srgbClr val="000000">
                      <a:alpha val="43137"/>
                    </a:srgbClr>
                  </a:outerShdw>
                </a:effectLst>
                <a:cs typeface="Aharoni" pitchFamily="2" charset="-79"/>
              </a:rPr>
              <a:t>66%</a:t>
            </a:r>
          </a:p>
        </p:txBody>
      </p:sp>
      <p:sp>
        <p:nvSpPr>
          <p:cNvPr id="7" name="TextBox 6"/>
          <p:cNvSpPr txBox="1"/>
          <p:nvPr/>
        </p:nvSpPr>
        <p:spPr>
          <a:xfrm>
            <a:off x="5029200" y="2895600"/>
            <a:ext cx="1408113" cy="701675"/>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a:defRPr/>
            </a:pPr>
            <a:r>
              <a:rPr lang="en-US" sz="4400" b="1" dirty="0">
                <a:solidFill>
                  <a:schemeClr val="bg2">
                    <a:lumMod val="20000"/>
                    <a:lumOff val="80000"/>
                  </a:schemeClr>
                </a:solidFill>
                <a:latin typeface="Bodoni MT Black" pitchFamily="18" charset="0"/>
              </a:rPr>
              <a:t>60%</a:t>
            </a:r>
          </a:p>
        </p:txBody>
      </p:sp>
      <p:sp>
        <p:nvSpPr>
          <p:cNvPr id="8" name="TextBox 7"/>
          <p:cNvSpPr txBox="1"/>
          <p:nvPr/>
        </p:nvSpPr>
        <p:spPr>
          <a:xfrm>
            <a:off x="6324600" y="4572000"/>
            <a:ext cx="1417638" cy="830263"/>
          </a:xfrm>
          <a:prstGeom prst="rect">
            <a:avLst/>
          </a:prstGeom>
        </p:spPr>
        <p:style>
          <a:lnRef idx="1">
            <a:schemeClr val="accent4"/>
          </a:lnRef>
          <a:fillRef idx="3">
            <a:schemeClr val="accent4"/>
          </a:fillRef>
          <a:effectRef idx="2">
            <a:schemeClr val="accent4"/>
          </a:effectRef>
          <a:fontRef idx="minor">
            <a:schemeClr val="lt1"/>
          </a:fontRef>
        </p:style>
        <p:txBody>
          <a:bodyPr wrap="none">
            <a:spAutoFit/>
          </a:bodyPr>
          <a:lstStyle/>
          <a:p>
            <a:pPr>
              <a:defRPr/>
            </a:pPr>
            <a:r>
              <a:rPr lang="en-US" sz="4800" b="1" dirty="0">
                <a:solidFill>
                  <a:srgbClr val="FFFF00"/>
                </a:solidFill>
                <a:effectLst>
                  <a:outerShdw blurRad="38100" dist="38100" dir="2700000" algn="tl">
                    <a:srgbClr val="000000">
                      <a:alpha val="43137"/>
                    </a:srgbClr>
                  </a:outerShdw>
                </a:effectLst>
                <a:latin typeface="Century" pitchFamily="18" charset="0"/>
              </a:rPr>
              <a:t>55%</a:t>
            </a:r>
          </a:p>
        </p:txBody>
      </p:sp>
      <p:sp>
        <p:nvSpPr>
          <p:cNvPr id="10" name="TextBox 9"/>
          <p:cNvSpPr txBox="1">
            <a:spLocks noChangeArrowheads="1"/>
          </p:cNvSpPr>
          <p:nvPr/>
        </p:nvSpPr>
        <p:spPr bwMode="auto">
          <a:xfrm>
            <a:off x="934056" y="1664112"/>
            <a:ext cx="3810000" cy="701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hlink"/>
                </a:solidFill>
                <a:latin typeface="Arial" pitchFamily="34" charset="0"/>
              </a:defRPr>
            </a:lvl1pPr>
            <a:lvl2pPr marL="742950" indent="-285750" eaLnBrk="0" hangingPunct="0">
              <a:defRPr sz="2200">
                <a:solidFill>
                  <a:schemeClr val="hlink"/>
                </a:solidFill>
                <a:latin typeface="Arial" pitchFamily="34" charset="0"/>
              </a:defRPr>
            </a:lvl2pPr>
            <a:lvl3pPr marL="1143000" indent="-228600" eaLnBrk="0" hangingPunct="0">
              <a:defRPr sz="2200">
                <a:solidFill>
                  <a:schemeClr val="hlink"/>
                </a:solidFill>
                <a:latin typeface="Arial" pitchFamily="34" charset="0"/>
              </a:defRPr>
            </a:lvl3pPr>
            <a:lvl4pPr marL="1600200" indent="-228600" eaLnBrk="0" hangingPunct="0">
              <a:defRPr sz="2200">
                <a:solidFill>
                  <a:schemeClr val="hlink"/>
                </a:solidFill>
                <a:latin typeface="Arial" pitchFamily="34" charset="0"/>
              </a:defRPr>
            </a:lvl4pPr>
            <a:lvl5pPr marL="2057400" indent="-228600" eaLnBrk="0" hangingPunct="0">
              <a:defRPr sz="2200">
                <a:solidFill>
                  <a:schemeClr val="hlink"/>
                </a:solidFill>
                <a:latin typeface="Arial" pitchFamily="34" charset="0"/>
              </a:defRPr>
            </a:lvl5pPr>
            <a:lvl6pPr marL="2514600" indent="-228600" eaLnBrk="0" fontAlgn="base" hangingPunct="0">
              <a:lnSpc>
                <a:spcPct val="90000"/>
              </a:lnSpc>
              <a:spcBef>
                <a:spcPct val="0"/>
              </a:spcBef>
              <a:spcAft>
                <a:spcPct val="0"/>
              </a:spcAft>
              <a:defRPr sz="2200">
                <a:solidFill>
                  <a:schemeClr val="hlink"/>
                </a:solidFill>
                <a:latin typeface="Arial" pitchFamily="34" charset="0"/>
              </a:defRPr>
            </a:lvl6pPr>
            <a:lvl7pPr marL="2971800" indent="-228600" eaLnBrk="0" fontAlgn="base" hangingPunct="0">
              <a:lnSpc>
                <a:spcPct val="90000"/>
              </a:lnSpc>
              <a:spcBef>
                <a:spcPct val="0"/>
              </a:spcBef>
              <a:spcAft>
                <a:spcPct val="0"/>
              </a:spcAft>
              <a:defRPr sz="2200">
                <a:solidFill>
                  <a:schemeClr val="hlink"/>
                </a:solidFill>
                <a:latin typeface="Arial" pitchFamily="34" charset="0"/>
              </a:defRPr>
            </a:lvl7pPr>
            <a:lvl8pPr marL="3429000" indent="-228600" eaLnBrk="0" fontAlgn="base" hangingPunct="0">
              <a:lnSpc>
                <a:spcPct val="90000"/>
              </a:lnSpc>
              <a:spcBef>
                <a:spcPct val="0"/>
              </a:spcBef>
              <a:spcAft>
                <a:spcPct val="0"/>
              </a:spcAft>
              <a:defRPr sz="2200">
                <a:solidFill>
                  <a:schemeClr val="hlink"/>
                </a:solidFill>
                <a:latin typeface="Arial" pitchFamily="34" charset="0"/>
              </a:defRPr>
            </a:lvl8pPr>
            <a:lvl9pPr marL="3886200" indent="-228600" eaLnBrk="0" fontAlgn="base" hangingPunct="0">
              <a:lnSpc>
                <a:spcPct val="90000"/>
              </a:lnSpc>
              <a:spcBef>
                <a:spcPct val="0"/>
              </a:spcBef>
              <a:spcAft>
                <a:spcPct val="0"/>
              </a:spcAft>
              <a:defRPr sz="2200">
                <a:solidFill>
                  <a:schemeClr val="hlink"/>
                </a:solidFill>
                <a:latin typeface="Arial" pitchFamily="34" charset="0"/>
              </a:defRPr>
            </a:lvl9pPr>
          </a:lstStyle>
          <a:p>
            <a:pPr algn="ctr" eaLnBrk="1" hangingPunct="1"/>
            <a:r>
              <a:rPr lang="en-US" sz="2000" b="1" dirty="0"/>
              <a:t>% of students enrolled that receive bachelor’s degree</a:t>
            </a:r>
            <a:r>
              <a:rPr lang="en-US" sz="2000" b="1" baseline="30000" dirty="0"/>
              <a:t>1</a:t>
            </a:r>
          </a:p>
        </p:txBody>
      </p:sp>
      <p:sp>
        <p:nvSpPr>
          <p:cNvPr id="11" name="TextBox 10"/>
          <p:cNvSpPr txBox="1">
            <a:spLocks noChangeArrowheads="1"/>
          </p:cNvSpPr>
          <p:nvPr/>
        </p:nvSpPr>
        <p:spPr bwMode="auto">
          <a:xfrm>
            <a:off x="595313" y="3173619"/>
            <a:ext cx="32766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hlink"/>
                </a:solidFill>
                <a:latin typeface="Arial" pitchFamily="34" charset="0"/>
              </a:defRPr>
            </a:lvl1pPr>
            <a:lvl2pPr marL="742950" indent="-285750" eaLnBrk="0" hangingPunct="0">
              <a:defRPr sz="2200">
                <a:solidFill>
                  <a:schemeClr val="hlink"/>
                </a:solidFill>
                <a:latin typeface="Arial" pitchFamily="34" charset="0"/>
              </a:defRPr>
            </a:lvl2pPr>
            <a:lvl3pPr marL="1143000" indent="-228600" eaLnBrk="0" hangingPunct="0">
              <a:defRPr sz="2200">
                <a:solidFill>
                  <a:schemeClr val="hlink"/>
                </a:solidFill>
                <a:latin typeface="Arial" pitchFamily="34" charset="0"/>
              </a:defRPr>
            </a:lvl3pPr>
            <a:lvl4pPr marL="1600200" indent="-228600" eaLnBrk="0" hangingPunct="0">
              <a:defRPr sz="2200">
                <a:solidFill>
                  <a:schemeClr val="hlink"/>
                </a:solidFill>
                <a:latin typeface="Arial" pitchFamily="34" charset="0"/>
              </a:defRPr>
            </a:lvl4pPr>
            <a:lvl5pPr marL="2057400" indent="-228600" eaLnBrk="0" hangingPunct="0">
              <a:defRPr sz="2200">
                <a:solidFill>
                  <a:schemeClr val="hlink"/>
                </a:solidFill>
                <a:latin typeface="Arial" pitchFamily="34" charset="0"/>
              </a:defRPr>
            </a:lvl5pPr>
            <a:lvl6pPr marL="2514600" indent="-228600" eaLnBrk="0" fontAlgn="base" hangingPunct="0">
              <a:lnSpc>
                <a:spcPct val="90000"/>
              </a:lnSpc>
              <a:spcBef>
                <a:spcPct val="0"/>
              </a:spcBef>
              <a:spcAft>
                <a:spcPct val="0"/>
              </a:spcAft>
              <a:defRPr sz="2200">
                <a:solidFill>
                  <a:schemeClr val="hlink"/>
                </a:solidFill>
                <a:latin typeface="Arial" pitchFamily="34" charset="0"/>
              </a:defRPr>
            </a:lvl6pPr>
            <a:lvl7pPr marL="2971800" indent="-228600" eaLnBrk="0" fontAlgn="base" hangingPunct="0">
              <a:lnSpc>
                <a:spcPct val="90000"/>
              </a:lnSpc>
              <a:spcBef>
                <a:spcPct val="0"/>
              </a:spcBef>
              <a:spcAft>
                <a:spcPct val="0"/>
              </a:spcAft>
              <a:defRPr sz="2200">
                <a:solidFill>
                  <a:schemeClr val="hlink"/>
                </a:solidFill>
                <a:latin typeface="Arial" pitchFamily="34" charset="0"/>
              </a:defRPr>
            </a:lvl7pPr>
            <a:lvl8pPr marL="3429000" indent="-228600" eaLnBrk="0" fontAlgn="base" hangingPunct="0">
              <a:lnSpc>
                <a:spcPct val="90000"/>
              </a:lnSpc>
              <a:spcBef>
                <a:spcPct val="0"/>
              </a:spcBef>
              <a:spcAft>
                <a:spcPct val="0"/>
              </a:spcAft>
              <a:defRPr sz="2200">
                <a:solidFill>
                  <a:schemeClr val="hlink"/>
                </a:solidFill>
                <a:latin typeface="Arial" pitchFamily="34" charset="0"/>
              </a:defRPr>
            </a:lvl8pPr>
            <a:lvl9pPr marL="3886200" indent="-228600" eaLnBrk="0" fontAlgn="base" hangingPunct="0">
              <a:lnSpc>
                <a:spcPct val="90000"/>
              </a:lnSpc>
              <a:spcBef>
                <a:spcPct val="0"/>
              </a:spcBef>
              <a:spcAft>
                <a:spcPct val="0"/>
              </a:spcAft>
              <a:defRPr sz="2200">
                <a:solidFill>
                  <a:schemeClr val="hlink"/>
                </a:solidFill>
                <a:latin typeface="Arial" pitchFamily="34" charset="0"/>
              </a:defRPr>
            </a:lvl9pPr>
          </a:lstStyle>
          <a:p>
            <a:pPr algn="ctr" eaLnBrk="1" hangingPunct="1"/>
            <a:r>
              <a:rPr lang="en-US" sz="2000" b="1" dirty="0"/>
              <a:t>% of students retained from freshman to sophomore year</a:t>
            </a:r>
            <a:r>
              <a:rPr lang="en-US" sz="2000" b="1" baseline="30000" dirty="0"/>
              <a:t>3</a:t>
            </a:r>
          </a:p>
        </p:txBody>
      </p:sp>
      <p:sp>
        <p:nvSpPr>
          <p:cNvPr id="13" name="TextBox 12"/>
          <p:cNvSpPr txBox="1">
            <a:spLocks noChangeArrowheads="1"/>
          </p:cNvSpPr>
          <p:nvPr/>
        </p:nvSpPr>
        <p:spPr bwMode="auto">
          <a:xfrm>
            <a:off x="5181600" y="3657600"/>
            <a:ext cx="3276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hlink"/>
                </a:solidFill>
                <a:latin typeface="Arial" pitchFamily="34" charset="0"/>
              </a:defRPr>
            </a:lvl1pPr>
            <a:lvl2pPr marL="742950" indent="-285750" eaLnBrk="0" hangingPunct="0">
              <a:defRPr sz="2200">
                <a:solidFill>
                  <a:schemeClr val="hlink"/>
                </a:solidFill>
                <a:latin typeface="Arial" pitchFamily="34" charset="0"/>
              </a:defRPr>
            </a:lvl2pPr>
            <a:lvl3pPr marL="1143000" indent="-228600" eaLnBrk="0" hangingPunct="0">
              <a:defRPr sz="2200">
                <a:solidFill>
                  <a:schemeClr val="hlink"/>
                </a:solidFill>
                <a:latin typeface="Arial" pitchFamily="34" charset="0"/>
              </a:defRPr>
            </a:lvl3pPr>
            <a:lvl4pPr marL="1600200" indent="-228600" eaLnBrk="0" hangingPunct="0">
              <a:defRPr sz="2200">
                <a:solidFill>
                  <a:schemeClr val="hlink"/>
                </a:solidFill>
                <a:latin typeface="Arial" pitchFamily="34" charset="0"/>
              </a:defRPr>
            </a:lvl4pPr>
            <a:lvl5pPr marL="2057400" indent="-228600" eaLnBrk="0" hangingPunct="0">
              <a:defRPr sz="2200">
                <a:solidFill>
                  <a:schemeClr val="hlink"/>
                </a:solidFill>
                <a:latin typeface="Arial" pitchFamily="34" charset="0"/>
              </a:defRPr>
            </a:lvl5pPr>
            <a:lvl6pPr marL="2514600" indent="-228600" eaLnBrk="0" fontAlgn="base" hangingPunct="0">
              <a:lnSpc>
                <a:spcPct val="90000"/>
              </a:lnSpc>
              <a:spcBef>
                <a:spcPct val="0"/>
              </a:spcBef>
              <a:spcAft>
                <a:spcPct val="0"/>
              </a:spcAft>
              <a:defRPr sz="2200">
                <a:solidFill>
                  <a:schemeClr val="hlink"/>
                </a:solidFill>
                <a:latin typeface="Arial" pitchFamily="34" charset="0"/>
              </a:defRPr>
            </a:lvl6pPr>
            <a:lvl7pPr marL="2971800" indent="-228600" eaLnBrk="0" fontAlgn="base" hangingPunct="0">
              <a:lnSpc>
                <a:spcPct val="90000"/>
              </a:lnSpc>
              <a:spcBef>
                <a:spcPct val="0"/>
              </a:spcBef>
              <a:spcAft>
                <a:spcPct val="0"/>
              </a:spcAft>
              <a:defRPr sz="2200">
                <a:solidFill>
                  <a:schemeClr val="hlink"/>
                </a:solidFill>
                <a:latin typeface="Arial" pitchFamily="34" charset="0"/>
              </a:defRPr>
            </a:lvl7pPr>
            <a:lvl8pPr marL="3429000" indent="-228600" eaLnBrk="0" fontAlgn="base" hangingPunct="0">
              <a:lnSpc>
                <a:spcPct val="90000"/>
              </a:lnSpc>
              <a:spcBef>
                <a:spcPct val="0"/>
              </a:spcBef>
              <a:spcAft>
                <a:spcPct val="0"/>
              </a:spcAft>
              <a:defRPr sz="2200">
                <a:solidFill>
                  <a:schemeClr val="hlink"/>
                </a:solidFill>
                <a:latin typeface="Arial" pitchFamily="34" charset="0"/>
              </a:defRPr>
            </a:lvl8pPr>
            <a:lvl9pPr marL="3886200" indent="-228600" eaLnBrk="0" fontAlgn="base" hangingPunct="0">
              <a:lnSpc>
                <a:spcPct val="90000"/>
              </a:lnSpc>
              <a:spcBef>
                <a:spcPct val="0"/>
              </a:spcBef>
              <a:spcAft>
                <a:spcPct val="0"/>
              </a:spcAft>
              <a:defRPr sz="2200">
                <a:solidFill>
                  <a:schemeClr val="hlink"/>
                </a:solidFill>
                <a:latin typeface="Arial" pitchFamily="34" charset="0"/>
              </a:defRPr>
            </a:lvl9pPr>
          </a:lstStyle>
          <a:p>
            <a:pPr algn="ctr" eaLnBrk="1" hangingPunct="1"/>
            <a:r>
              <a:rPr lang="en-US" sz="2000" b="1" dirty="0"/>
              <a:t>Of all drop outs, % </a:t>
            </a:r>
            <a:r>
              <a:rPr lang="en-US" sz="2000" b="1" dirty="0" smtClean="0"/>
              <a:t>who </a:t>
            </a:r>
            <a:r>
              <a:rPr lang="en-US" sz="2000" b="1" dirty="0"/>
              <a:t>drop out during 1st year</a:t>
            </a:r>
            <a:r>
              <a:rPr lang="en-US" sz="2000" b="1" baseline="30000" dirty="0"/>
              <a:t>4</a:t>
            </a:r>
          </a:p>
        </p:txBody>
      </p:sp>
      <p:sp>
        <p:nvSpPr>
          <p:cNvPr id="14" name="TextBox 13"/>
          <p:cNvSpPr txBox="1">
            <a:spLocks noChangeArrowheads="1"/>
          </p:cNvSpPr>
          <p:nvPr/>
        </p:nvSpPr>
        <p:spPr bwMode="auto">
          <a:xfrm>
            <a:off x="4953000" y="5410200"/>
            <a:ext cx="4191000" cy="10064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hlink"/>
                </a:solidFill>
                <a:latin typeface="Arial" pitchFamily="34" charset="0"/>
              </a:defRPr>
            </a:lvl1pPr>
            <a:lvl2pPr marL="742950" indent="-285750" eaLnBrk="0" hangingPunct="0">
              <a:defRPr sz="2200">
                <a:solidFill>
                  <a:schemeClr val="hlink"/>
                </a:solidFill>
                <a:latin typeface="Arial" pitchFamily="34" charset="0"/>
              </a:defRPr>
            </a:lvl2pPr>
            <a:lvl3pPr marL="1143000" indent="-228600" eaLnBrk="0" hangingPunct="0">
              <a:defRPr sz="2200">
                <a:solidFill>
                  <a:schemeClr val="hlink"/>
                </a:solidFill>
                <a:latin typeface="Arial" pitchFamily="34" charset="0"/>
              </a:defRPr>
            </a:lvl3pPr>
            <a:lvl4pPr marL="1600200" indent="-228600" eaLnBrk="0" hangingPunct="0">
              <a:defRPr sz="2200">
                <a:solidFill>
                  <a:schemeClr val="hlink"/>
                </a:solidFill>
                <a:latin typeface="Arial" pitchFamily="34" charset="0"/>
              </a:defRPr>
            </a:lvl4pPr>
            <a:lvl5pPr marL="2057400" indent="-228600" eaLnBrk="0" hangingPunct="0">
              <a:defRPr sz="2200">
                <a:solidFill>
                  <a:schemeClr val="hlink"/>
                </a:solidFill>
                <a:latin typeface="Arial" pitchFamily="34" charset="0"/>
              </a:defRPr>
            </a:lvl5pPr>
            <a:lvl6pPr marL="2514600" indent="-228600" eaLnBrk="0" fontAlgn="base" hangingPunct="0">
              <a:lnSpc>
                <a:spcPct val="90000"/>
              </a:lnSpc>
              <a:spcBef>
                <a:spcPct val="0"/>
              </a:spcBef>
              <a:spcAft>
                <a:spcPct val="0"/>
              </a:spcAft>
              <a:defRPr sz="2200">
                <a:solidFill>
                  <a:schemeClr val="hlink"/>
                </a:solidFill>
                <a:latin typeface="Arial" pitchFamily="34" charset="0"/>
              </a:defRPr>
            </a:lvl6pPr>
            <a:lvl7pPr marL="2971800" indent="-228600" eaLnBrk="0" fontAlgn="base" hangingPunct="0">
              <a:lnSpc>
                <a:spcPct val="90000"/>
              </a:lnSpc>
              <a:spcBef>
                <a:spcPct val="0"/>
              </a:spcBef>
              <a:spcAft>
                <a:spcPct val="0"/>
              </a:spcAft>
              <a:defRPr sz="2200">
                <a:solidFill>
                  <a:schemeClr val="hlink"/>
                </a:solidFill>
                <a:latin typeface="Arial" pitchFamily="34" charset="0"/>
              </a:defRPr>
            </a:lvl7pPr>
            <a:lvl8pPr marL="3429000" indent="-228600" eaLnBrk="0" fontAlgn="base" hangingPunct="0">
              <a:lnSpc>
                <a:spcPct val="90000"/>
              </a:lnSpc>
              <a:spcBef>
                <a:spcPct val="0"/>
              </a:spcBef>
              <a:spcAft>
                <a:spcPct val="0"/>
              </a:spcAft>
              <a:defRPr sz="2200">
                <a:solidFill>
                  <a:schemeClr val="hlink"/>
                </a:solidFill>
                <a:latin typeface="Arial" pitchFamily="34" charset="0"/>
              </a:defRPr>
            </a:lvl8pPr>
            <a:lvl9pPr marL="3886200" indent="-228600" eaLnBrk="0" fontAlgn="base" hangingPunct="0">
              <a:lnSpc>
                <a:spcPct val="90000"/>
              </a:lnSpc>
              <a:spcBef>
                <a:spcPct val="0"/>
              </a:spcBef>
              <a:spcAft>
                <a:spcPct val="0"/>
              </a:spcAft>
              <a:defRPr sz="2200">
                <a:solidFill>
                  <a:schemeClr val="hlink"/>
                </a:solidFill>
                <a:latin typeface="Arial" pitchFamily="34" charset="0"/>
              </a:defRPr>
            </a:lvl9pPr>
          </a:lstStyle>
          <a:p>
            <a:pPr algn="ctr" eaLnBrk="1" hangingPunct="1"/>
            <a:r>
              <a:rPr lang="en-US" sz="2000" b="1" dirty="0"/>
              <a:t>% of freshman that do not graduate from the institution they first enroll in</a:t>
            </a:r>
            <a:r>
              <a:rPr lang="en-US" sz="2000" b="1" baseline="30000" dirty="0"/>
              <a:t>6</a:t>
            </a:r>
          </a:p>
        </p:txBody>
      </p:sp>
      <p:sp>
        <p:nvSpPr>
          <p:cNvPr id="9" name="TextBox 8"/>
          <p:cNvSpPr txBox="1"/>
          <p:nvPr/>
        </p:nvSpPr>
        <p:spPr>
          <a:xfrm>
            <a:off x="5468938" y="762000"/>
            <a:ext cx="3167062" cy="923925"/>
          </a:xfrm>
          <a:prstGeom prst="rect">
            <a:avLst/>
          </a:prstGeom>
        </p:spPr>
        <p:style>
          <a:lnRef idx="1">
            <a:schemeClr val="accent3"/>
          </a:lnRef>
          <a:fillRef idx="3">
            <a:schemeClr val="accent3"/>
          </a:fillRef>
          <a:effectRef idx="2">
            <a:schemeClr val="accent3"/>
          </a:effectRef>
          <a:fontRef idx="minor">
            <a:schemeClr val="lt1"/>
          </a:fontRef>
        </p:style>
        <p:txBody>
          <a:bodyPr wrap="none">
            <a:spAutoFit/>
          </a:bodyPr>
          <a:lstStyle/>
          <a:p>
            <a:pPr>
              <a:defRPr/>
            </a:pPr>
            <a:r>
              <a:rPr lang="en-US" sz="5400" b="1" dirty="0">
                <a:solidFill>
                  <a:schemeClr val="accent2">
                    <a:lumMod val="75000"/>
                  </a:schemeClr>
                </a:solidFill>
                <a:latin typeface="Optima" pitchFamily="34" charset="0"/>
              </a:rPr>
              <a:t>$4M-$5M</a:t>
            </a:r>
          </a:p>
        </p:txBody>
      </p:sp>
      <p:sp>
        <p:nvSpPr>
          <p:cNvPr id="15" name="TextBox 14"/>
          <p:cNvSpPr txBox="1">
            <a:spLocks noChangeArrowheads="1"/>
          </p:cNvSpPr>
          <p:nvPr/>
        </p:nvSpPr>
        <p:spPr bwMode="auto">
          <a:xfrm>
            <a:off x="5105400" y="1727200"/>
            <a:ext cx="3733800" cy="10064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hlink"/>
                </a:solidFill>
                <a:latin typeface="Arial" pitchFamily="34" charset="0"/>
              </a:defRPr>
            </a:lvl1pPr>
            <a:lvl2pPr marL="742950" indent="-285750" eaLnBrk="0" hangingPunct="0">
              <a:defRPr sz="2200">
                <a:solidFill>
                  <a:schemeClr val="hlink"/>
                </a:solidFill>
                <a:latin typeface="Arial" pitchFamily="34" charset="0"/>
              </a:defRPr>
            </a:lvl2pPr>
            <a:lvl3pPr marL="1143000" indent="-228600" eaLnBrk="0" hangingPunct="0">
              <a:defRPr sz="2200">
                <a:solidFill>
                  <a:schemeClr val="hlink"/>
                </a:solidFill>
                <a:latin typeface="Arial" pitchFamily="34" charset="0"/>
              </a:defRPr>
            </a:lvl3pPr>
            <a:lvl4pPr marL="1600200" indent="-228600" eaLnBrk="0" hangingPunct="0">
              <a:defRPr sz="2200">
                <a:solidFill>
                  <a:schemeClr val="hlink"/>
                </a:solidFill>
                <a:latin typeface="Arial" pitchFamily="34" charset="0"/>
              </a:defRPr>
            </a:lvl4pPr>
            <a:lvl5pPr marL="2057400" indent="-228600" eaLnBrk="0" hangingPunct="0">
              <a:defRPr sz="2200">
                <a:solidFill>
                  <a:schemeClr val="hlink"/>
                </a:solidFill>
                <a:latin typeface="Arial" pitchFamily="34" charset="0"/>
              </a:defRPr>
            </a:lvl5pPr>
            <a:lvl6pPr marL="2514600" indent="-228600" eaLnBrk="0" fontAlgn="base" hangingPunct="0">
              <a:lnSpc>
                <a:spcPct val="90000"/>
              </a:lnSpc>
              <a:spcBef>
                <a:spcPct val="0"/>
              </a:spcBef>
              <a:spcAft>
                <a:spcPct val="0"/>
              </a:spcAft>
              <a:defRPr sz="2200">
                <a:solidFill>
                  <a:schemeClr val="hlink"/>
                </a:solidFill>
                <a:latin typeface="Arial" pitchFamily="34" charset="0"/>
              </a:defRPr>
            </a:lvl6pPr>
            <a:lvl7pPr marL="2971800" indent="-228600" eaLnBrk="0" fontAlgn="base" hangingPunct="0">
              <a:lnSpc>
                <a:spcPct val="90000"/>
              </a:lnSpc>
              <a:spcBef>
                <a:spcPct val="0"/>
              </a:spcBef>
              <a:spcAft>
                <a:spcPct val="0"/>
              </a:spcAft>
              <a:defRPr sz="2200">
                <a:solidFill>
                  <a:schemeClr val="hlink"/>
                </a:solidFill>
                <a:latin typeface="Arial" pitchFamily="34" charset="0"/>
              </a:defRPr>
            </a:lvl7pPr>
            <a:lvl8pPr marL="3429000" indent="-228600" eaLnBrk="0" fontAlgn="base" hangingPunct="0">
              <a:lnSpc>
                <a:spcPct val="90000"/>
              </a:lnSpc>
              <a:spcBef>
                <a:spcPct val="0"/>
              </a:spcBef>
              <a:spcAft>
                <a:spcPct val="0"/>
              </a:spcAft>
              <a:defRPr sz="2200">
                <a:solidFill>
                  <a:schemeClr val="hlink"/>
                </a:solidFill>
                <a:latin typeface="Arial" pitchFamily="34" charset="0"/>
              </a:defRPr>
            </a:lvl8pPr>
            <a:lvl9pPr marL="3886200" indent="-228600" eaLnBrk="0" fontAlgn="base" hangingPunct="0">
              <a:lnSpc>
                <a:spcPct val="90000"/>
              </a:lnSpc>
              <a:spcBef>
                <a:spcPct val="0"/>
              </a:spcBef>
              <a:spcAft>
                <a:spcPct val="0"/>
              </a:spcAft>
              <a:defRPr sz="2200">
                <a:solidFill>
                  <a:schemeClr val="hlink"/>
                </a:solidFill>
                <a:latin typeface="Arial" pitchFamily="34" charset="0"/>
              </a:defRPr>
            </a:lvl9pPr>
          </a:lstStyle>
          <a:p>
            <a:pPr algn="ctr" eaLnBrk="1" hangingPunct="1"/>
            <a:r>
              <a:rPr lang="en-US" sz="2000" b="1" dirty="0"/>
              <a:t>Amount an average sized college loses in revenue to drop outs every year</a:t>
            </a:r>
            <a:r>
              <a:rPr lang="en-US" sz="2000" b="1" baseline="30000" dirty="0"/>
              <a:t>2</a:t>
            </a:r>
          </a:p>
        </p:txBody>
      </p:sp>
      <p:sp>
        <p:nvSpPr>
          <p:cNvPr id="17" name="TextBox 16"/>
          <p:cNvSpPr txBox="1"/>
          <p:nvPr/>
        </p:nvSpPr>
        <p:spPr>
          <a:xfrm>
            <a:off x="2590800" y="4225925"/>
            <a:ext cx="1692275" cy="701675"/>
          </a:xfrm>
          <a:prstGeom prst="rect">
            <a:avLst/>
          </a:prstGeom>
        </p:spPr>
        <p:style>
          <a:lnRef idx="1">
            <a:schemeClr val="accent2"/>
          </a:lnRef>
          <a:fillRef idx="3">
            <a:schemeClr val="accent2"/>
          </a:fillRef>
          <a:effectRef idx="2">
            <a:schemeClr val="accent2"/>
          </a:effectRef>
          <a:fontRef idx="minor">
            <a:schemeClr val="lt1"/>
          </a:fontRef>
        </p:style>
        <p:txBody>
          <a:bodyPr wrap="none">
            <a:spAutoFit/>
          </a:bodyPr>
          <a:lstStyle/>
          <a:p>
            <a:pPr>
              <a:defRPr/>
            </a:pPr>
            <a:r>
              <a:rPr lang="en-US" sz="4400" b="1" dirty="0">
                <a:solidFill>
                  <a:srgbClr val="FFFF00"/>
                </a:solidFill>
                <a:latin typeface="Optima" pitchFamily="34" charset="0"/>
              </a:rPr>
              <a:t>$2.9B</a:t>
            </a:r>
          </a:p>
        </p:txBody>
      </p:sp>
      <p:sp>
        <p:nvSpPr>
          <p:cNvPr id="18" name="TextBox 17"/>
          <p:cNvSpPr txBox="1">
            <a:spLocks noChangeArrowheads="1"/>
          </p:cNvSpPr>
          <p:nvPr/>
        </p:nvSpPr>
        <p:spPr bwMode="auto">
          <a:xfrm>
            <a:off x="304800" y="4918075"/>
            <a:ext cx="4725988"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hlink"/>
                </a:solidFill>
                <a:latin typeface="Arial" pitchFamily="34" charset="0"/>
              </a:defRPr>
            </a:lvl1pPr>
            <a:lvl2pPr marL="742950" indent="-285750" eaLnBrk="0" hangingPunct="0">
              <a:defRPr sz="2200">
                <a:solidFill>
                  <a:schemeClr val="hlink"/>
                </a:solidFill>
                <a:latin typeface="Arial" pitchFamily="34" charset="0"/>
              </a:defRPr>
            </a:lvl2pPr>
            <a:lvl3pPr marL="1143000" indent="-228600" eaLnBrk="0" hangingPunct="0">
              <a:defRPr sz="2200">
                <a:solidFill>
                  <a:schemeClr val="hlink"/>
                </a:solidFill>
                <a:latin typeface="Arial" pitchFamily="34" charset="0"/>
              </a:defRPr>
            </a:lvl3pPr>
            <a:lvl4pPr marL="1600200" indent="-228600" eaLnBrk="0" hangingPunct="0">
              <a:defRPr sz="2200">
                <a:solidFill>
                  <a:schemeClr val="hlink"/>
                </a:solidFill>
                <a:latin typeface="Arial" pitchFamily="34" charset="0"/>
              </a:defRPr>
            </a:lvl4pPr>
            <a:lvl5pPr marL="2057400" indent="-228600" eaLnBrk="0" hangingPunct="0">
              <a:defRPr sz="2200">
                <a:solidFill>
                  <a:schemeClr val="hlink"/>
                </a:solidFill>
                <a:latin typeface="Arial" pitchFamily="34" charset="0"/>
              </a:defRPr>
            </a:lvl5pPr>
            <a:lvl6pPr marL="2514600" indent="-228600" eaLnBrk="0" fontAlgn="base" hangingPunct="0">
              <a:lnSpc>
                <a:spcPct val="90000"/>
              </a:lnSpc>
              <a:spcBef>
                <a:spcPct val="0"/>
              </a:spcBef>
              <a:spcAft>
                <a:spcPct val="0"/>
              </a:spcAft>
              <a:defRPr sz="2200">
                <a:solidFill>
                  <a:schemeClr val="hlink"/>
                </a:solidFill>
                <a:latin typeface="Arial" pitchFamily="34" charset="0"/>
              </a:defRPr>
            </a:lvl6pPr>
            <a:lvl7pPr marL="2971800" indent="-228600" eaLnBrk="0" fontAlgn="base" hangingPunct="0">
              <a:lnSpc>
                <a:spcPct val="90000"/>
              </a:lnSpc>
              <a:spcBef>
                <a:spcPct val="0"/>
              </a:spcBef>
              <a:spcAft>
                <a:spcPct val="0"/>
              </a:spcAft>
              <a:defRPr sz="2200">
                <a:solidFill>
                  <a:schemeClr val="hlink"/>
                </a:solidFill>
                <a:latin typeface="Arial" pitchFamily="34" charset="0"/>
              </a:defRPr>
            </a:lvl7pPr>
            <a:lvl8pPr marL="3429000" indent="-228600" eaLnBrk="0" fontAlgn="base" hangingPunct="0">
              <a:lnSpc>
                <a:spcPct val="90000"/>
              </a:lnSpc>
              <a:spcBef>
                <a:spcPct val="0"/>
              </a:spcBef>
              <a:spcAft>
                <a:spcPct val="0"/>
              </a:spcAft>
              <a:defRPr sz="2200">
                <a:solidFill>
                  <a:schemeClr val="hlink"/>
                </a:solidFill>
                <a:latin typeface="Arial" pitchFamily="34" charset="0"/>
              </a:defRPr>
            </a:lvl8pPr>
            <a:lvl9pPr marL="3886200" indent="-228600" eaLnBrk="0" fontAlgn="base" hangingPunct="0">
              <a:lnSpc>
                <a:spcPct val="90000"/>
              </a:lnSpc>
              <a:spcBef>
                <a:spcPct val="0"/>
              </a:spcBef>
              <a:spcAft>
                <a:spcPct val="0"/>
              </a:spcAft>
              <a:defRPr sz="2200">
                <a:solidFill>
                  <a:schemeClr val="hlink"/>
                </a:solidFill>
                <a:latin typeface="Arial" pitchFamily="34" charset="0"/>
              </a:defRPr>
            </a:lvl9pPr>
          </a:lstStyle>
          <a:p>
            <a:pPr algn="ctr" eaLnBrk="1" hangingPunct="1"/>
            <a:r>
              <a:rPr lang="en-US" sz="2000" b="1" dirty="0"/>
              <a:t>US government grants given to students from 2003-2008 who did NOT return for 2</a:t>
            </a:r>
            <a:r>
              <a:rPr lang="en-US" sz="2000" b="1" baseline="30000" dirty="0"/>
              <a:t>nd</a:t>
            </a:r>
            <a:r>
              <a:rPr lang="en-US" sz="2000" b="1" dirty="0"/>
              <a:t> year</a:t>
            </a:r>
            <a:r>
              <a:rPr lang="en-US" sz="2000" b="1" baseline="30000" dirty="0"/>
              <a:t>5</a:t>
            </a:r>
          </a:p>
        </p:txBody>
      </p:sp>
      <p:sp>
        <p:nvSpPr>
          <p:cNvPr id="15374" name="TextBox 19"/>
          <p:cNvSpPr txBox="1">
            <a:spLocks noChangeArrowheads="1"/>
          </p:cNvSpPr>
          <p:nvPr/>
        </p:nvSpPr>
        <p:spPr bwMode="auto">
          <a:xfrm>
            <a:off x="0" y="5959158"/>
            <a:ext cx="59436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200">
                <a:solidFill>
                  <a:schemeClr val="hlink"/>
                </a:solidFill>
                <a:latin typeface="Arial" pitchFamily="34" charset="0"/>
              </a:defRPr>
            </a:lvl1pPr>
            <a:lvl2pPr marL="742950" indent="-285750" eaLnBrk="0" hangingPunct="0">
              <a:defRPr sz="2200">
                <a:solidFill>
                  <a:schemeClr val="hlink"/>
                </a:solidFill>
                <a:latin typeface="Arial" pitchFamily="34" charset="0"/>
              </a:defRPr>
            </a:lvl2pPr>
            <a:lvl3pPr marL="1143000" indent="-228600" eaLnBrk="0" hangingPunct="0">
              <a:defRPr sz="2200">
                <a:solidFill>
                  <a:schemeClr val="hlink"/>
                </a:solidFill>
                <a:latin typeface="Arial" pitchFamily="34" charset="0"/>
              </a:defRPr>
            </a:lvl3pPr>
            <a:lvl4pPr marL="1600200" indent="-228600" eaLnBrk="0" hangingPunct="0">
              <a:defRPr sz="2200">
                <a:solidFill>
                  <a:schemeClr val="hlink"/>
                </a:solidFill>
                <a:latin typeface="Arial" pitchFamily="34" charset="0"/>
              </a:defRPr>
            </a:lvl4pPr>
            <a:lvl5pPr marL="2057400" indent="-228600" eaLnBrk="0" hangingPunct="0">
              <a:defRPr sz="2200">
                <a:solidFill>
                  <a:schemeClr val="hlink"/>
                </a:solidFill>
                <a:latin typeface="Arial" pitchFamily="34" charset="0"/>
              </a:defRPr>
            </a:lvl5pPr>
            <a:lvl6pPr marL="2514600" indent="-228600" eaLnBrk="0" fontAlgn="base" hangingPunct="0">
              <a:lnSpc>
                <a:spcPct val="90000"/>
              </a:lnSpc>
              <a:spcBef>
                <a:spcPct val="0"/>
              </a:spcBef>
              <a:spcAft>
                <a:spcPct val="0"/>
              </a:spcAft>
              <a:defRPr sz="2200">
                <a:solidFill>
                  <a:schemeClr val="hlink"/>
                </a:solidFill>
                <a:latin typeface="Arial" pitchFamily="34" charset="0"/>
              </a:defRPr>
            </a:lvl6pPr>
            <a:lvl7pPr marL="2971800" indent="-228600" eaLnBrk="0" fontAlgn="base" hangingPunct="0">
              <a:lnSpc>
                <a:spcPct val="90000"/>
              </a:lnSpc>
              <a:spcBef>
                <a:spcPct val="0"/>
              </a:spcBef>
              <a:spcAft>
                <a:spcPct val="0"/>
              </a:spcAft>
              <a:defRPr sz="2200">
                <a:solidFill>
                  <a:schemeClr val="hlink"/>
                </a:solidFill>
                <a:latin typeface="Arial" pitchFamily="34" charset="0"/>
              </a:defRPr>
            </a:lvl7pPr>
            <a:lvl8pPr marL="3429000" indent="-228600" eaLnBrk="0" fontAlgn="base" hangingPunct="0">
              <a:lnSpc>
                <a:spcPct val="90000"/>
              </a:lnSpc>
              <a:spcBef>
                <a:spcPct val="0"/>
              </a:spcBef>
              <a:spcAft>
                <a:spcPct val="0"/>
              </a:spcAft>
              <a:defRPr sz="2200">
                <a:solidFill>
                  <a:schemeClr val="hlink"/>
                </a:solidFill>
                <a:latin typeface="Arial" pitchFamily="34" charset="0"/>
              </a:defRPr>
            </a:lvl8pPr>
            <a:lvl9pPr marL="3886200" indent="-228600" eaLnBrk="0" fontAlgn="base" hangingPunct="0">
              <a:lnSpc>
                <a:spcPct val="90000"/>
              </a:lnSpc>
              <a:spcBef>
                <a:spcPct val="0"/>
              </a:spcBef>
              <a:spcAft>
                <a:spcPct val="0"/>
              </a:spcAft>
              <a:defRPr sz="2200">
                <a:solidFill>
                  <a:schemeClr val="hlink"/>
                </a:solidFill>
                <a:latin typeface="Arial" pitchFamily="34" charset="0"/>
              </a:defRPr>
            </a:lvl9pPr>
          </a:lstStyle>
          <a:p>
            <a:pPr eaLnBrk="1" hangingPunct="1">
              <a:buFontTx/>
              <a:buAutoNum type="arabicPeriod"/>
            </a:pPr>
            <a:r>
              <a:rPr lang="en-US" sz="700">
                <a:solidFill>
                  <a:schemeClr val="bg1">
                    <a:lumMod val="65000"/>
                  </a:schemeClr>
                </a:solidFill>
              </a:rPr>
              <a:t>Colleges are failing in graduation rates,” </a:t>
            </a:r>
            <a:r>
              <a:rPr lang="en-US" sz="700" i="1">
                <a:solidFill>
                  <a:schemeClr val="bg1">
                    <a:lumMod val="65000"/>
                  </a:schemeClr>
                </a:solidFill>
              </a:rPr>
              <a:t>New York Times</a:t>
            </a:r>
            <a:r>
              <a:rPr lang="en-US" sz="700">
                <a:solidFill>
                  <a:schemeClr val="bg1">
                    <a:lumMod val="65000"/>
                  </a:schemeClr>
                </a:solidFill>
              </a:rPr>
              <a:t>, September 8, 2009.</a:t>
            </a:r>
          </a:p>
          <a:p>
            <a:pPr eaLnBrk="1" hangingPunct="1">
              <a:buFontTx/>
              <a:buAutoNum type="arabicPeriod"/>
            </a:pPr>
            <a:r>
              <a:rPr lang="en-US" sz="700">
                <a:solidFill>
                  <a:schemeClr val="bg1">
                    <a:lumMod val="65000"/>
                  </a:schemeClr>
                </a:solidFill>
              </a:rPr>
              <a:t>http://www.engagedmindsinc.com/Student-Retention-in-Higher-Education/</a:t>
            </a:r>
          </a:p>
          <a:p>
            <a:pPr eaLnBrk="1" hangingPunct="1">
              <a:buFontTx/>
              <a:buAutoNum type="arabicPeriod"/>
            </a:pPr>
            <a:r>
              <a:rPr lang="en-US" sz="700">
                <a:solidFill>
                  <a:schemeClr val="bg1">
                    <a:lumMod val="65000"/>
                  </a:schemeClr>
                </a:solidFill>
              </a:rPr>
              <a:t>2010 Retention/completion summary tables published by ACT Inc. (2010). </a:t>
            </a:r>
          </a:p>
          <a:p>
            <a:pPr eaLnBrk="1" hangingPunct="1">
              <a:buFontTx/>
              <a:buAutoNum type="arabicPeriod"/>
            </a:pPr>
            <a:r>
              <a:rPr lang="en-US" sz="700">
                <a:solidFill>
                  <a:schemeClr val="bg1">
                    <a:lumMod val="65000"/>
                  </a:schemeClr>
                </a:solidFill>
              </a:rPr>
              <a:t>http://education-portal.com/articles/Examining_Student_Retention_Study_Links_Drop-Out_Rates_to_High_Numbers_of_Adjunct-Taught_Courses.html</a:t>
            </a:r>
          </a:p>
          <a:p>
            <a:pPr eaLnBrk="1" hangingPunct="1">
              <a:buFontTx/>
              <a:buAutoNum type="arabicPeriod"/>
            </a:pPr>
            <a:r>
              <a:rPr lang="en-US" sz="700" i="1">
                <a:solidFill>
                  <a:schemeClr val="bg1">
                    <a:lumMod val="65000"/>
                  </a:schemeClr>
                </a:solidFill>
              </a:rPr>
              <a:t>Finishing the First Lap: The Cost of First Year Student Attrition in America’s Four Year Colleges and Universities</a:t>
            </a:r>
            <a:r>
              <a:rPr lang="en-US" sz="700">
                <a:solidFill>
                  <a:schemeClr val="bg1">
                    <a:lumMod val="65000"/>
                  </a:schemeClr>
                </a:solidFill>
              </a:rPr>
              <a:t>. American Institutes of Research (2010).</a:t>
            </a:r>
          </a:p>
          <a:p>
            <a:pPr eaLnBrk="1" hangingPunct="1">
              <a:buFontTx/>
              <a:buAutoNum type="arabicPeriod"/>
            </a:pPr>
            <a:r>
              <a:rPr lang="en-US" sz="700">
                <a:solidFill>
                  <a:schemeClr val="bg1">
                    <a:lumMod val="65000"/>
                  </a:schemeClr>
                </a:solidFill>
              </a:rPr>
              <a:t>http://www.engagedmindsinc.com/Student-Retention-in-Higher-Education/</a:t>
            </a:r>
          </a:p>
        </p:txBody>
      </p:sp>
    </p:spTree>
    <p:extLst>
      <p:ext uri="{BB962C8B-B14F-4D97-AF65-F5344CB8AC3E}">
        <p14:creationId xmlns:p14="http://schemas.microsoft.com/office/powerpoint/2010/main" val="13420256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nodeType="withGroup">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par>
                          <p:cTn id="16" fill="hold" nodeType="withGroup">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anim calcmode="lin" valueType="num">
                                      <p:cBhvr>
                                        <p:cTn id="20" dur="1000" fill="hold"/>
                                        <p:tgtEl>
                                          <p:spTgt spid="18"/>
                                        </p:tgtEl>
                                        <p:attrNameLst>
                                          <p:attrName>ppt_x</p:attrName>
                                        </p:attrNameLst>
                                      </p:cBhvr>
                                      <p:tavLst>
                                        <p:tav tm="0">
                                          <p:val>
                                            <p:strVal val="#ppt_x"/>
                                          </p:val>
                                        </p:tav>
                                        <p:tav tm="100000">
                                          <p:val>
                                            <p:strVal val="#ppt_x"/>
                                          </p:val>
                                        </p:tav>
                                      </p:tavLst>
                                    </p:anim>
                                    <p:anim calcmode="lin" valueType="num">
                                      <p:cBhvr>
                                        <p:cTn id="21" dur="1000" fill="hold"/>
                                        <p:tgtEl>
                                          <p:spTgt spid="18"/>
                                        </p:tgtEl>
                                        <p:attrNameLst>
                                          <p:attrName>ppt_y</p:attrName>
                                        </p:attrNameLst>
                                      </p:cBhvr>
                                      <p:tavLst>
                                        <p:tav tm="0">
                                          <p:val>
                                            <p:strVal val="#ppt_y+.1"/>
                                          </p:val>
                                        </p:tav>
                                        <p:tav tm="100000">
                                          <p:val>
                                            <p:strVal val="#ppt_y"/>
                                          </p:val>
                                        </p:tav>
                                      </p:tavLst>
                                    </p:anim>
                                  </p:childTnLst>
                                </p:cTn>
                              </p:par>
                            </p:childTnLst>
                          </p:cTn>
                        </p:par>
                        <p:par>
                          <p:cTn id="22" fill="hold" nodeType="withGroup">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1000"/>
                                        <p:tgtEl>
                                          <p:spTgt spid="15"/>
                                        </p:tgtEl>
                                      </p:cBhvr>
                                    </p:animEffect>
                                    <p:anim calcmode="lin" valueType="num">
                                      <p:cBhvr>
                                        <p:cTn id="26" dur="1000" fill="hold"/>
                                        <p:tgtEl>
                                          <p:spTgt spid="15"/>
                                        </p:tgtEl>
                                        <p:attrNameLst>
                                          <p:attrName>ppt_x</p:attrName>
                                        </p:attrNameLst>
                                      </p:cBhvr>
                                      <p:tavLst>
                                        <p:tav tm="0">
                                          <p:val>
                                            <p:strVal val="#ppt_x"/>
                                          </p:val>
                                        </p:tav>
                                        <p:tav tm="100000">
                                          <p:val>
                                            <p:strVal val="#ppt_x"/>
                                          </p:val>
                                        </p:tav>
                                      </p:tavLst>
                                    </p:anim>
                                    <p:anim calcmode="lin" valueType="num">
                                      <p:cBhvr>
                                        <p:cTn id="27" dur="1000" fill="hold"/>
                                        <p:tgtEl>
                                          <p:spTgt spid="15"/>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anim calcmode="lin" valueType="num">
                                      <p:cBhvr>
                                        <p:cTn id="32" dur="1000" fill="hold"/>
                                        <p:tgtEl>
                                          <p:spTgt spid="13"/>
                                        </p:tgtEl>
                                        <p:attrNameLst>
                                          <p:attrName>ppt_x</p:attrName>
                                        </p:attrNameLst>
                                      </p:cBhvr>
                                      <p:tavLst>
                                        <p:tav tm="0">
                                          <p:val>
                                            <p:strVal val="#ppt_x"/>
                                          </p:val>
                                        </p:tav>
                                        <p:tav tm="100000">
                                          <p:val>
                                            <p:strVal val="#ppt_x"/>
                                          </p:val>
                                        </p:tav>
                                      </p:tavLst>
                                    </p:anim>
                                    <p:anim calcmode="lin" valueType="num">
                                      <p:cBhvr>
                                        <p:cTn id="33" dur="1000" fill="hold"/>
                                        <p:tgtEl>
                                          <p:spTgt spid="13"/>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0"/>
                                        <p:tgtEl>
                                          <p:spTgt spid="14"/>
                                        </p:tgtEl>
                                      </p:cBhvr>
                                    </p:animEffect>
                                    <p:anim calcmode="lin" valueType="num">
                                      <p:cBhvr>
                                        <p:cTn id="38" dur="1000" fill="hold"/>
                                        <p:tgtEl>
                                          <p:spTgt spid="14"/>
                                        </p:tgtEl>
                                        <p:attrNameLst>
                                          <p:attrName>ppt_x</p:attrName>
                                        </p:attrNameLst>
                                      </p:cBhvr>
                                      <p:tavLst>
                                        <p:tav tm="0">
                                          <p:val>
                                            <p:strVal val="#ppt_x"/>
                                          </p:val>
                                        </p:tav>
                                        <p:tav tm="100000">
                                          <p:val>
                                            <p:strVal val="#ppt_x"/>
                                          </p:val>
                                        </p:tav>
                                      </p:tavLst>
                                    </p:anim>
                                    <p:anim calcmode="lin" valueType="num">
                                      <p:cBhvr>
                                        <p:cTn id="3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3" grpId="0"/>
      <p:bldP spid="14" grpId="0" animBg="1"/>
      <p:bldP spid="15" grpId="0" animBg="1"/>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3263912840"/>
              </p:ext>
            </p:extLst>
          </p:nvPr>
        </p:nvGraphicFramePr>
        <p:xfrm>
          <a:off x="152400" y="1524000"/>
          <a:ext cx="8763000" cy="4884416"/>
        </p:xfrm>
        <a:graphic>
          <a:graphicData uri="http://schemas.openxmlformats.org/drawingml/2006/table">
            <a:tbl>
              <a:tblPr firstRow="1" bandRow="1">
                <a:tableStyleId>{5C22544A-7EE6-4342-B048-85BDC9FD1C3A}</a:tableStyleId>
              </a:tblPr>
              <a:tblGrid>
                <a:gridCol w="2921000"/>
                <a:gridCol w="2921000"/>
                <a:gridCol w="2921000"/>
              </a:tblGrid>
              <a:tr h="533083">
                <a:tc>
                  <a:txBody>
                    <a:bodyPr/>
                    <a:lstStyle/>
                    <a:p>
                      <a:endParaRPr lang="en-US" sz="2600" dirty="0"/>
                    </a:p>
                  </a:txBody>
                  <a:tcPr marL="131445" marR="131445" marT="65722" marB="65722"/>
                </a:tc>
                <a:tc>
                  <a:txBody>
                    <a:bodyPr/>
                    <a:lstStyle/>
                    <a:p>
                      <a:endParaRPr lang="en-US" sz="2600" dirty="0" smtClean="0"/>
                    </a:p>
                    <a:p>
                      <a:endParaRPr lang="en-US" sz="2600" dirty="0" smtClean="0"/>
                    </a:p>
                    <a:p>
                      <a:endParaRPr lang="en-US" sz="2600" dirty="0"/>
                    </a:p>
                  </a:txBody>
                  <a:tcPr marL="131445" marR="131445" marT="65722" marB="65722"/>
                </a:tc>
                <a:tc>
                  <a:txBody>
                    <a:bodyPr/>
                    <a:lstStyle/>
                    <a:p>
                      <a:endParaRPr lang="en-US" sz="2600"/>
                    </a:p>
                  </a:txBody>
                  <a:tcPr marL="131445" marR="131445" marT="65722" marB="65722"/>
                </a:tc>
              </a:tr>
              <a:tr h="533083">
                <a:tc>
                  <a:txBody>
                    <a:bodyPr/>
                    <a:lstStyle/>
                    <a:p>
                      <a:endParaRPr lang="en-US" sz="2600" dirty="0" smtClean="0"/>
                    </a:p>
                    <a:p>
                      <a:endParaRPr lang="en-US" sz="2600" dirty="0" smtClean="0"/>
                    </a:p>
                    <a:p>
                      <a:endParaRPr lang="en-US" sz="2600" dirty="0"/>
                    </a:p>
                  </a:txBody>
                  <a:tcPr marL="131445" marR="131445" marT="65722" marB="65722"/>
                </a:tc>
                <a:tc>
                  <a:txBody>
                    <a:bodyPr/>
                    <a:lstStyle/>
                    <a:p>
                      <a:endParaRPr lang="en-US" sz="2600" dirty="0"/>
                    </a:p>
                  </a:txBody>
                  <a:tcPr marL="131445" marR="131445" marT="65722" marB="65722"/>
                </a:tc>
                <a:tc>
                  <a:txBody>
                    <a:bodyPr/>
                    <a:lstStyle/>
                    <a:p>
                      <a:endParaRPr lang="en-US" sz="2600"/>
                    </a:p>
                  </a:txBody>
                  <a:tcPr marL="131445" marR="131445" marT="65722" marB="65722"/>
                </a:tc>
              </a:tr>
              <a:tr h="533083">
                <a:tc>
                  <a:txBody>
                    <a:bodyPr/>
                    <a:lstStyle/>
                    <a:p>
                      <a:endParaRPr lang="en-US" sz="2600" dirty="0" smtClean="0"/>
                    </a:p>
                    <a:p>
                      <a:endParaRPr lang="en-US" sz="2600" dirty="0"/>
                    </a:p>
                  </a:txBody>
                  <a:tcPr marL="131445" marR="131445" marT="65722" marB="65722"/>
                </a:tc>
                <a:tc>
                  <a:txBody>
                    <a:bodyPr/>
                    <a:lstStyle/>
                    <a:p>
                      <a:endParaRPr lang="en-US" sz="1800" dirty="0">
                        <a:latin typeface="Century" pitchFamily="18" charset="0"/>
                      </a:endParaRPr>
                    </a:p>
                  </a:txBody>
                  <a:tcPr marL="131445" marR="131445" marT="65722" marB="65722"/>
                </a:tc>
                <a:tc>
                  <a:txBody>
                    <a:bodyPr/>
                    <a:lstStyle/>
                    <a:p>
                      <a:endParaRPr lang="en-US" sz="2600" dirty="0"/>
                    </a:p>
                  </a:txBody>
                  <a:tcPr marL="131445" marR="131445" marT="65722" marB="65722"/>
                </a:tc>
              </a:tr>
              <a:tr h="533083">
                <a:tc>
                  <a:txBody>
                    <a:bodyPr/>
                    <a:lstStyle/>
                    <a:p>
                      <a:endParaRPr lang="en-US" sz="2600" dirty="0" smtClean="0"/>
                    </a:p>
                    <a:p>
                      <a:endParaRPr lang="en-US" sz="2600" dirty="0" smtClean="0"/>
                    </a:p>
                    <a:p>
                      <a:endParaRPr lang="en-US" sz="2600" dirty="0"/>
                    </a:p>
                  </a:txBody>
                  <a:tcPr marL="131445" marR="131445" marT="65722" marB="65722"/>
                </a:tc>
                <a:tc>
                  <a:txBody>
                    <a:bodyPr/>
                    <a:lstStyle/>
                    <a:p>
                      <a:endParaRPr lang="en-US" sz="1800" dirty="0" smtClean="0"/>
                    </a:p>
                    <a:p>
                      <a:endParaRPr lang="en-US" sz="1800" dirty="0" smtClean="0"/>
                    </a:p>
                    <a:p>
                      <a:endParaRPr lang="en-US" sz="1800" dirty="0"/>
                    </a:p>
                  </a:txBody>
                  <a:tcPr marL="131445" marR="131445" marT="65722" marB="65722"/>
                </a:tc>
                <a:tc>
                  <a:txBody>
                    <a:bodyPr/>
                    <a:lstStyle/>
                    <a:p>
                      <a:endParaRPr lang="en-US" sz="2600" dirty="0"/>
                    </a:p>
                  </a:txBody>
                  <a:tcPr marL="131445" marR="131445" marT="65722" marB="65722"/>
                </a:tc>
              </a:tr>
            </a:tbl>
          </a:graphicData>
        </a:graphic>
      </p:graphicFrame>
      <p:grpSp>
        <p:nvGrpSpPr>
          <p:cNvPr id="12" name="Group 11"/>
          <p:cNvGrpSpPr/>
          <p:nvPr/>
        </p:nvGrpSpPr>
        <p:grpSpPr>
          <a:xfrm>
            <a:off x="373380" y="2870202"/>
            <a:ext cx="8496300" cy="1323439"/>
            <a:chOff x="373380" y="2870202"/>
            <a:chExt cx="8496300" cy="1323439"/>
          </a:xfrm>
        </p:grpSpPr>
        <p:pic>
          <p:nvPicPr>
            <p:cNvPr id="552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9167" t="63913" r="63875" b="28043"/>
            <a:stretch/>
          </p:blipFill>
          <p:spPr bwMode="auto">
            <a:xfrm>
              <a:off x="373380" y="3098802"/>
              <a:ext cx="2514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096000" y="2870202"/>
              <a:ext cx="2773680" cy="1323439"/>
            </a:xfrm>
            <a:prstGeom prst="rect">
              <a:avLst/>
            </a:prstGeom>
            <a:noFill/>
          </p:spPr>
          <p:txBody>
            <a:bodyPr wrap="square" rtlCol="0">
              <a:spAutoFit/>
            </a:bodyPr>
            <a:lstStyle/>
            <a:p>
              <a:r>
                <a:rPr lang="en-US" sz="1600" dirty="0" smtClean="0">
                  <a:latin typeface="Century" pitchFamily="18" charset="0"/>
                </a:rPr>
                <a:t>Baruch increased application by </a:t>
              </a:r>
              <a:r>
                <a:rPr lang="en-US" sz="1600" b="1" dirty="0" smtClean="0">
                  <a:latin typeface="Century" pitchFamily="18" charset="0"/>
                </a:rPr>
                <a:t>7.1%</a:t>
              </a:r>
              <a:r>
                <a:rPr lang="en-US" sz="1600" dirty="0" smtClean="0">
                  <a:latin typeface="Century" pitchFamily="18" charset="0"/>
                </a:rPr>
                <a:t> and achieved </a:t>
              </a:r>
              <a:r>
                <a:rPr lang="en-US" sz="1600" dirty="0">
                  <a:latin typeface="Century" pitchFamily="18" charset="0"/>
                </a:rPr>
                <a:t>a </a:t>
              </a:r>
              <a:r>
                <a:rPr lang="en-US" sz="1600" b="1" dirty="0" smtClean="0">
                  <a:latin typeface="Century" pitchFamily="18" charset="0"/>
                </a:rPr>
                <a:t>21% annual increase </a:t>
              </a:r>
              <a:r>
                <a:rPr lang="en-US" sz="1600" dirty="0" smtClean="0">
                  <a:latin typeface="Century" pitchFamily="18" charset="0"/>
                </a:rPr>
                <a:t>in </a:t>
              </a:r>
              <a:r>
                <a:rPr lang="en-US" sz="1600" dirty="0">
                  <a:latin typeface="Century" pitchFamily="18" charset="0"/>
                </a:rPr>
                <a:t>transfer </a:t>
              </a:r>
              <a:r>
                <a:rPr lang="en-US" sz="1600" dirty="0" smtClean="0">
                  <a:latin typeface="Century" pitchFamily="18" charset="0"/>
                </a:rPr>
                <a:t>students.</a:t>
              </a:r>
              <a:endParaRPr lang="en-US" sz="1600" dirty="0">
                <a:latin typeface="Century" pitchFamily="18" charset="0"/>
              </a:endParaRPr>
            </a:p>
          </p:txBody>
        </p:sp>
        <p:sp>
          <p:nvSpPr>
            <p:cNvPr id="9" name="Rectangle 8"/>
            <p:cNvSpPr/>
            <p:nvPr/>
          </p:nvSpPr>
          <p:spPr>
            <a:xfrm>
              <a:off x="3200400" y="2978188"/>
              <a:ext cx="4572000" cy="923330"/>
            </a:xfrm>
            <a:prstGeom prst="rect">
              <a:avLst/>
            </a:prstGeom>
          </p:spPr>
          <p:txBody>
            <a:bodyPr>
              <a:spAutoFit/>
            </a:bodyPr>
            <a:lstStyle/>
            <a:p>
              <a:r>
                <a:rPr lang="en-US" dirty="0" smtClean="0">
                  <a:latin typeface="Century" pitchFamily="18" charset="0"/>
                </a:rPr>
                <a:t>15,000 FTE</a:t>
              </a:r>
            </a:p>
            <a:p>
              <a:r>
                <a:rPr lang="en-US" dirty="0" smtClean="0">
                  <a:latin typeface="Century" pitchFamily="18" charset="0"/>
                </a:rPr>
                <a:t>110 Languages</a:t>
              </a:r>
            </a:p>
            <a:p>
              <a:r>
                <a:rPr lang="en-US" dirty="0" smtClean="0">
                  <a:latin typeface="Century" pitchFamily="18" charset="0"/>
                </a:rPr>
                <a:t>160 countries</a:t>
              </a:r>
              <a:endParaRPr lang="en-US" dirty="0">
                <a:latin typeface="Century" pitchFamily="18" charset="0"/>
              </a:endParaRPr>
            </a:p>
          </p:txBody>
        </p:sp>
      </p:grpSp>
      <p:sp>
        <p:nvSpPr>
          <p:cNvPr id="10" name="TextBox 9"/>
          <p:cNvSpPr txBox="1"/>
          <p:nvPr/>
        </p:nvSpPr>
        <p:spPr>
          <a:xfrm>
            <a:off x="457200" y="1955802"/>
            <a:ext cx="2303836" cy="584775"/>
          </a:xfrm>
          <a:prstGeom prst="rect">
            <a:avLst/>
          </a:prstGeom>
          <a:noFill/>
        </p:spPr>
        <p:txBody>
          <a:bodyPr wrap="none" rtlCol="0">
            <a:spAutoFit/>
          </a:bodyPr>
          <a:lstStyle/>
          <a:p>
            <a:r>
              <a:rPr lang="en-US" sz="3200" dirty="0" smtClean="0">
                <a:solidFill>
                  <a:schemeClr val="bg1"/>
                </a:solidFill>
              </a:rPr>
              <a:t>Case Study</a:t>
            </a:r>
            <a:endParaRPr lang="en-US" sz="3200" dirty="0">
              <a:solidFill>
                <a:schemeClr val="bg1"/>
              </a:solidFill>
            </a:endParaRPr>
          </a:p>
        </p:txBody>
      </p:sp>
      <p:sp>
        <p:nvSpPr>
          <p:cNvPr id="13" name="TextBox 12"/>
          <p:cNvSpPr txBox="1"/>
          <p:nvPr/>
        </p:nvSpPr>
        <p:spPr>
          <a:xfrm>
            <a:off x="3546445" y="1955802"/>
            <a:ext cx="1939955" cy="584775"/>
          </a:xfrm>
          <a:prstGeom prst="rect">
            <a:avLst/>
          </a:prstGeom>
          <a:noFill/>
        </p:spPr>
        <p:txBody>
          <a:bodyPr wrap="none" rtlCol="0">
            <a:spAutoFit/>
          </a:bodyPr>
          <a:lstStyle/>
          <a:p>
            <a:r>
              <a:rPr lang="en-US" sz="3200" dirty="0" smtClean="0">
                <a:solidFill>
                  <a:schemeClr val="bg1"/>
                </a:solidFill>
              </a:rPr>
              <a:t>Key Stats</a:t>
            </a:r>
            <a:endParaRPr lang="en-US" sz="3200" dirty="0">
              <a:solidFill>
                <a:schemeClr val="bg1"/>
              </a:solidFill>
            </a:endParaRPr>
          </a:p>
        </p:txBody>
      </p:sp>
      <p:sp>
        <p:nvSpPr>
          <p:cNvPr id="14" name="TextBox 13"/>
          <p:cNvSpPr txBox="1"/>
          <p:nvPr/>
        </p:nvSpPr>
        <p:spPr>
          <a:xfrm>
            <a:off x="6518245" y="1965387"/>
            <a:ext cx="1552028" cy="584775"/>
          </a:xfrm>
          <a:prstGeom prst="rect">
            <a:avLst/>
          </a:prstGeom>
          <a:noFill/>
        </p:spPr>
        <p:txBody>
          <a:bodyPr wrap="none" rtlCol="0">
            <a:spAutoFit/>
          </a:bodyPr>
          <a:lstStyle/>
          <a:p>
            <a:r>
              <a:rPr lang="en-US" sz="3200" dirty="0" smtClean="0">
                <a:solidFill>
                  <a:schemeClr val="bg1"/>
                </a:solidFill>
              </a:rPr>
              <a:t>Results</a:t>
            </a:r>
            <a:endParaRPr lang="en-US" sz="3200" dirty="0">
              <a:solidFill>
                <a:schemeClr val="bg1"/>
              </a:solidFill>
            </a:endParaRPr>
          </a:p>
        </p:txBody>
      </p:sp>
      <p:grpSp>
        <p:nvGrpSpPr>
          <p:cNvPr id="19" name="Group 18"/>
          <p:cNvGrpSpPr/>
          <p:nvPr/>
        </p:nvGrpSpPr>
        <p:grpSpPr>
          <a:xfrm>
            <a:off x="1046741" y="5238802"/>
            <a:ext cx="7793443" cy="1009598"/>
            <a:chOff x="1046741" y="5238802"/>
            <a:chExt cx="7793443" cy="1009598"/>
          </a:xfrm>
        </p:grpSpPr>
        <p:sp>
          <p:nvSpPr>
            <p:cNvPr id="11" name="Rectangle 10"/>
            <p:cNvSpPr/>
            <p:nvPr/>
          </p:nvSpPr>
          <p:spPr>
            <a:xfrm>
              <a:off x="6066504" y="5238802"/>
              <a:ext cx="2773680" cy="978729"/>
            </a:xfrm>
            <a:prstGeom prst="rect">
              <a:avLst/>
            </a:prstGeom>
          </p:spPr>
          <p:txBody>
            <a:bodyPr wrap="square">
              <a:spAutoFit/>
            </a:bodyPr>
            <a:lstStyle/>
            <a:p>
              <a:pPr fontAlgn="base">
                <a:lnSpc>
                  <a:spcPct val="90000"/>
                </a:lnSpc>
                <a:spcBef>
                  <a:spcPct val="0"/>
                </a:spcBef>
                <a:spcAft>
                  <a:spcPct val="0"/>
                </a:spcAft>
                <a:defRPr/>
              </a:pPr>
              <a:r>
                <a:rPr lang="en-US" sz="1600" dirty="0">
                  <a:latin typeface="Century" pitchFamily="18" charset="0"/>
                  <a:cs typeface="Arial" pitchFamily="34" charset="0"/>
                </a:rPr>
                <a:t>HCDE </a:t>
              </a:r>
              <a:r>
                <a:rPr lang="en-US" sz="1600" b="1" dirty="0">
                  <a:latin typeface="Century" pitchFamily="18" charset="0"/>
                  <a:cs typeface="Arial" pitchFamily="34" charset="0"/>
                </a:rPr>
                <a:t>reduced its annual dropout rate by 25 percent </a:t>
              </a:r>
              <a:r>
                <a:rPr lang="en-US" sz="1600" dirty="0">
                  <a:latin typeface="Century" pitchFamily="18" charset="0"/>
                  <a:cs typeface="Arial" pitchFamily="34" charset="0"/>
                </a:rPr>
                <a:t>&amp; achieved the best NCLB results in its history</a:t>
              </a:r>
              <a:endParaRPr lang="en-US" sz="1600" dirty="0">
                <a:latin typeface="Century" pitchFamily="18" charset="0"/>
                <a:cs typeface="Arial" pitchFamily="34" charset="0"/>
              </a:endParaRPr>
            </a:p>
          </p:txBody>
        </p:sp>
        <p:pic>
          <p:nvPicPr>
            <p:cNvPr id="16" name="Picture 5" descr="hcde-seal.gif"/>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6741" y="5285876"/>
              <a:ext cx="1013119" cy="962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p:cNvSpPr/>
            <p:nvPr/>
          </p:nvSpPr>
          <p:spPr>
            <a:xfrm>
              <a:off x="3153696" y="5257800"/>
              <a:ext cx="4572000" cy="923330"/>
            </a:xfrm>
            <a:prstGeom prst="rect">
              <a:avLst/>
            </a:prstGeom>
          </p:spPr>
          <p:txBody>
            <a:bodyPr>
              <a:spAutoFit/>
            </a:bodyPr>
            <a:lstStyle/>
            <a:p>
              <a:r>
                <a:rPr lang="en-US" dirty="0" smtClean="0">
                  <a:latin typeface="Century" pitchFamily="18" charset="0"/>
                </a:rPr>
                <a:t>40,000 Students</a:t>
              </a:r>
            </a:p>
            <a:p>
              <a:r>
                <a:rPr lang="en-US" dirty="0" smtClean="0">
                  <a:latin typeface="Century" pitchFamily="18" charset="0"/>
                </a:rPr>
                <a:t>78 Schools</a:t>
              </a:r>
            </a:p>
            <a:p>
              <a:r>
                <a:rPr lang="en-US" dirty="0" smtClean="0">
                  <a:latin typeface="Century" pitchFamily="18" charset="0"/>
                </a:rPr>
                <a:t>6700 employees</a:t>
              </a:r>
              <a:endParaRPr lang="en-US" dirty="0">
                <a:latin typeface="Century" pitchFamily="18" charset="0"/>
              </a:endParaRPr>
            </a:p>
          </p:txBody>
        </p:sp>
      </p:grpSp>
      <p:sp>
        <p:nvSpPr>
          <p:cNvPr id="18" name="Rectangle 2"/>
          <p:cNvSpPr>
            <a:spLocks noGrp="1" noChangeArrowheads="1"/>
          </p:cNvSpPr>
          <p:nvPr>
            <p:ph type="title"/>
          </p:nvPr>
        </p:nvSpPr>
        <p:spPr>
          <a:xfrm>
            <a:off x="228600" y="766763"/>
            <a:ext cx="8842375" cy="528637"/>
          </a:xfrm>
        </p:spPr>
        <p:txBody>
          <a:bodyPr/>
          <a:lstStyle/>
          <a:p>
            <a:pPr eaLnBrk="1" hangingPunct="1">
              <a:defRPr/>
            </a:pPr>
            <a:r>
              <a:rPr lang="en-US" sz="2800" b="1" dirty="0" smtClean="0">
                <a:solidFill>
                  <a:schemeClr val="accent6">
                    <a:lumMod val="75000"/>
                  </a:schemeClr>
                </a:solidFill>
              </a:rPr>
              <a:t>The Smarter Campus</a:t>
            </a:r>
          </a:p>
        </p:txBody>
      </p:sp>
      <p:grpSp>
        <p:nvGrpSpPr>
          <p:cNvPr id="21" name="Group 20"/>
          <p:cNvGrpSpPr/>
          <p:nvPr/>
        </p:nvGrpSpPr>
        <p:grpSpPr>
          <a:xfrm>
            <a:off x="304800" y="4209251"/>
            <a:ext cx="8657304" cy="830997"/>
            <a:chOff x="304800" y="4209251"/>
            <a:chExt cx="8657304" cy="830997"/>
          </a:xfrm>
        </p:grpSpPr>
        <p:grpSp>
          <p:nvGrpSpPr>
            <p:cNvPr id="15" name="Group 14"/>
            <p:cNvGrpSpPr/>
            <p:nvPr/>
          </p:nvGrpSpPr>
          <p:grpSpPr>
            <a:xfrm>
              <a:off x="304800" y="4209251"/>
              <a:ext cx="8657304" cy="830997"/>
              <a:chOff x="304800" y="4209251"/>
              <a:chExt cx="8657304" cy="830997"/>
            </a:xfrm>
          </p:grpSpPr>
          <p:pic>
            <p:nvPicPr>
              <p:cNvPr id="55299"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19124" t="47174" r="56501" b="43478"/>
              <a:stretch/>
            </p:blipFill>
            <p:spPr bwMode="auto">
              <a:xfrm>
                <a:off x="304800" y="4318003"/>
                <a:ext cx="2514600" cy="554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6066504" y="4209251"/>
                <a:ext cx="2895600" cy="830997"/>
              </a:xfrm>
              <a:prstGeom prst="rect">
                <a:avLst/>
              </a:prstGeom>
            </p:spPr>
            <p:txBody>
              <a:bodyPr wrap="square">
                <a:spAutoFit/>
              </a:bodyPr>
              <a:lstStyle/>
              <a:p>
                <a:r>
                  <a:rPr lang="en-US" sz="1600" dirty="0">
                    <a:latin typeface="Century" pitchFamily="18" charset="0"/>
                  </a:rPr>
                  <a:t>The university </a:t>
                </a:r>
                <a:r>
                  <a:rPr lang="en-US" sz="1600" dirty="0">
                    <a:latin typeface="Century" pitchFamily="18" charset="0"/>
                  </a:rPr>
                  <a:t>c</a:t>
                </a:r>
                <a:r>
                  <a:rPr lang="en-US" sz="1600" dirty="0" smtClean="0">
                    <a:latin typeface="Century" pitchFamily="18" charset="0"/>
                  </a:rPr>
                  <a:t>an predict with ~ </a:t>
                </a:r>
                <a:r>
                  <a:rPr lang="en-US" sz="1600" b="1" dirty="0" smtClean="0">
                    <a:latin typeface="Century" pitchFamily="18" charset="0"/>
                  </a:rPr>
                  <a:t>80 % certainty </a:t>
                </a:r>
                <a:r>
                  <a:rPr lang="en-US" sz="1600" dirty="0" smtClean="0">
                    <a:latin typeface="Century" pitchFamily="18" charset="0"/>
                  </a:rPr>
                  <a:t>if a student </a:t>
                </a:r>
                <a:r>
                  <a:rPr lang="en-US" sz="1600" dirty="0">
                    <a:latin typeface="Century" pitchFamily="18" charset="0"/>
                  </a:rPr>
                  <a:t>is </a:t>
                </a:r>
                <a:r>
                  <a:rPr lang="en-US" sz="1600" dirty="0" smtClean="0">
                    <a:latin typeface="Century" pitchFamily="18" charset="0"/>
                  </a:rPr>
                  <a:t>going to </a:t>
                </a:r>
                <a:r>
                  <a:rPr lang="en-US" sz="1600" dirty="0">
                    <a:latin typeface="Century" pitchFamily="18" charset="0"/>
                  </a:rPr>
                  <a:t>drop out.</a:t>
                </a:r>
                <a:endParaRPr lang="en-US" sz="1600" dirty="0">
                  <a:latin typeface="Century" pitchFamily="18" charset="0"/>
                </a:endParaRPr>
              </a:p>
            </p:txBody>
          </p:sp>
        </p:grpSp>
        <p:sp>
          <p:nvSpPr>
            <p:cNvPr id="20" name="Rectangle 19"/>
            <p:cNvSpPr/>
            <p:nvPr/>
          </p:nvSpPr>
          <p:spPr>
            <a:xfrm>
              <a:off x="3077496" y="4264398"/>
              <a:ext cx="4572000" cy="646331"/>
            </a:xfrm>
            <a:prstGeom prst="rect">
              <a:avLst/>
            </a:prstGeom>
          </p:spPr>
          <p:txBody>
            <a:bodyPr>
              <a:spAutoFit/>
            </a:bodyPr>
            <a:lstStyle/>
            <a:p>
              <a:r>
                <a:rPr lang="en-US" dirty="0" smtClean="0">
                  <a:latin typeface="Century" pitchFamily="18" charset="0"/>
                </a:rPr>
                <a:t>70,000 Distance Learners</a:t>
              </a:r>
              <a:endParaRPr lang="en-US" dirty="0">
                <a:latin typeface="Century" pitchFamily="18" charset="0"/>
              </a:endParaRPr>
            </a:p>
            <a:p>
              <a:r>
                <a:rPr lang="en-US" dirty="0" smtClean="0">
                  <a:latin typeface="Century" pitchFamily="18" charset="0"/>
                </a:rPr>
                <a:t>100 </a:t>
              </a:r>
              <a:r>
                <a:rPr lang="en-US" dirty="0">
                  <a:latin typeface="Century" pitchFamily="18" charset="0"/>
                </a:rPr>
                <a:t>countries</a:t>
              </a:r>
              <a:endParaRPr lang="en-US" dirty="0">
                <a:latin typeface="Century" pitchFamily="18" charset="0"/>
              </a:endParaRPr>
            </a:p>
          </p:txBody>
        </p:sp>
      </p:grpSp>
    </p:spTree>
    <p:extLst>
      <p:ext uri="{BB962C8B-B14F-4D97-AF65-F5344CB8AC3E}">
        <p14:creationId xmlns:p14="http://schemas.microsoft.com/office/powerpoint/2010/main" val="4035221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0-#ppt_w/2"/>
                                          </p:val>
                                        </p:tav>
                                        <p:tav tm="100000">
                                          <p:val>
                                            <p:strVal val="#ppt_x"/>
                                          </p:val>
                                        </p:tav>
                                      </p:tavLst>
                                    </p:anim>
                                    <p:anim calcmode="lin" valueType="num">
                                      <p:cBhvr additive="base">
                                        <p:cTn id="8" dur="10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12" fill="hold"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1000" fill="hold"/>
                                        <p:tgtEl>
                                          <p:spTgt spid="21"/>
                                        </p:tgtEl>
                                        <p:attrNameLst>
                                          <p:attrName>ppt_x</p:attrName>
                                        </p:attrNameLst>
                                      </p:cBhvr>
                                      <p:tavLst>
                                        <p:tav tm="0">
                                          <p:val>
                                            <p:strVal val="0-#ppt_w/2"/>
                                          </p:val>
                                        </p:tav>
                                        <p:tav tm="100000">
                                          <p:val>
                                            <p:strVal val="#ppt_x"/>
                                          </p:val>
                                        </p:tav>
                                      </p:tavLst>
                                    </p:anim>
                                    <p:anim calcmode="lin" valueType="num">
                                      <p:cBhvr additive="base">
                                        <p:cTn id="13" dur="1000" fill="hold"/>
                                        <p:tgtEl>
                                          <p:spTgt spid="21"/>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 presetClass="entr" presetSubtype="12" fill="hold" nodeType="after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1000" fill="hold"/>
                                        <p:tgtEl>
                                          <p:spTgt spid="19"/>
                                        </p:tgtEl>
                                        <p:attrNameLst>
                                          <p:attrName>ppt_x</p:attrName>
                                        </p:attrNameLst>
                                      </p:cBhvr>
                                      <p:tavLst>
                                        <p:tav tm="0">
                                          <p:val>
                                            <p:strVal val="0-#ppt_w/2"/>
                                          </p:val>
                                        </p:tav>
                                        <p:tav tm="100000">
                                          <p:val>
                                            <p:strVal val="#ppt_x"/>
                                          </p:val>
                                        </p:tav>
                                      </p:tavLst>
                                    </p:anim>
                                    <p:anim calcmode="lin" valueType="num">
                                      <p:cBhvr additive="base">
                                        <p:cTn id="1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3"/>
          <p:cNvPicPr>
            <a:picLocks noChangeAspect="1" noChangeArrowheads="1"/>
          </p:cNvPicPr>
          <p:nvPr/>
        </p:nvPicPr>
        <p:blipFill>
          <a:blip r:embed="rId3"/>
          <a:srcRect/>
          <a:stretch>
            <a:fillRect/>
          </a:stretch>
        </p:blipFill>
        <p:spPr bwMode="auto">
          <a:xfrm>
            <a:off x="5538788" y="1524000"/>
            <a:ext cx="3217862" cy="1828800"/>
          </a:xfrm>
          <a:prstGeom prst="rect">
            <a:avLst/>
          </a:prstGeom>
          <a:noFill/>
          <a:ln w="9525">
            <a:solidFill>
              <a:schemeClr val="tx1">
                <a:lumMod val="65000"/>
                <a:lumOff val="35000"/>
              </a:schemeClr>
            </a:solidFill>
            <a:miter lim="800000"/>
            <a:headEnd/>
            <a:tailEnd/>
          </a:ln>
        </p:spPr>
      </p:pic>
      <p:pic>
        <p:nvPicPr>
          <p:cNvPr id="16387" name="Picture 3"/>
          <p:cNvPicPr preferRelativeResize="0">
            <a:picLocks noChangeArrowheads="1"/>
          </p:cNvPicPr>
          <p:nvPr/>
        </p:nvPicPr>
        <p:blipFill>
          <a:blip r:embed="rId4" cstate="print">
            <a:extLst>
              <a:ext uri="{28A0092B-C50C-407E-A947-70E740481C1C}">
                <a14:useLocalDpi xmlns:a14="http://schemas.microsoft.com/office/drawing/2010/main" val="0"/>
              </a:ext>
            </a:extLst>
          </a:blip>
          <a:srcRect l="14085" t="20621" r="18092" b="23705"/>
          <a:stretch>
            <a:fillRect/>
          </a:stretch>
        </p:blipFill>
        <p:spPr bwMode="auto">
          <a:xfrm>
            <a:off x="4924425" y="2209800"/>
            <a:ext cx="3294063" cy="22383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3314" name="Title 1"/>
          <p:cNvSpPr>
            <a:spLocks noGrp="1"/>
          </p:cNvSpPr>
          <p:nvPr>
            <p:ph type="title"/>
          </p:nvPr>
        </p:nvSpPr>
        <p:spPr>
          <a:xfrm>
            <a:off x="152400" y="731838"/>
            <a:ext cx="8686800" cy="639762"/>
          </a:xfrm>
        </p:spPr>
        <p:txBody>
          <a:bodyPr/>
          <a:lstStyle/>
          <a:p>
            <a:pPr eaLnBrk="1" hangingPunct="1">
              <a:buClr>
                <a:srgbClr val="000000"/>
              </a:buClr>
              <a:buSzPct val="45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800" b="1" dirty="0" smtClean="0">
                <a:solidFill>
                  <a:srgbClr val="007373"/>
                </a:solidFill>
                <a:sym typeface="Arial" pitchFamily="34" charset="0"/>
              </a:rPr>
              <a:t>Decision </a:t>
            </a:r>
            <a:r>
              <a:rPr lang="en-US" sz="2800" b="1" dirty="0" smtClean="0">
                <a:solidFill>
                  <a:srgbClr val="007373"/>
                </a:solidFill>
                <a:sym typeface="Arial" pitchFamily="34" charset="0"/>
              </a:rPr>
              <a:t>Management for Education (DME</a:t>
            </a:r>
            <a:r>
              <a:rPr lang="en-US" sz="2800" b="1" dirty="0" smtClean="0">
                <a:solidFill>
                  <a:srgbClr val="007373"/>
                </a:solidFill>
                <a:sym typeface="Arial" pitchFamily="34" charset="0"/>
              </a:rPr>
              <a:t>)</a:t>
            </a:r>
            <a:endParaRPr lang="en-US" sz="2800" b="1" i="1" dirty="0" smtClean="0">
              <a:solidFill>
                <a:srgbClr val="007373"/>
              </a:solidFill>
              <a:sym typeface="Arial" pitchFamily="34" charset="0"/>
            </a:endParaRPr>
          </a:p>
        </p:txBody>
      </p:sp>
      <p:sp>
        <p:nvSpPr>
          <p:cNvPr id="16389" name="Content Placeholder 6"/>
          <p:cNvSpPr>
            <a:spLocks noGrp="1"/>
          </p:cNvSpPr>
          <p:nvPr>
            <p:ph sz="half" idx="4294967295"/>
          </p:nvPr>
        </p:nvSpPr>
        <p:spPr>
          <a:xfrm>
            <a:off x="304800" y="1457325"/>
            <a:ext cx="4724400" cy="4848225"/>
          </a:xfrm>
        </p:spPr>
        <p:txBody>
          <a:bodyPr/>
          <a:lstStyle/>
          <a:p>
            <a:pPr marL="168275" indent="-168275" eaLnBrk="1" hangingPunct="1">
              <a:buFont typeface="Wingdings" pitchFamily="2" charset="2"/>
              <a:buNone/>
            </a:pPr>
            <a:r>
              <a:rPr lang="en-US" sz="1700" b="1" dirty="0" smtClean="0">
                <a:latin typeface="Century" pitchFamily="18" charset="0"/>
              </a:rPr>
              <a:t>A software solution that:</a:t>
            </a:r>
          </a:p>
          <a:p>
            <a:pPr marL="168275" indent="-168275" eaLnBrk="1" hangingPunct="1"/>
            <a:r>
              <a:rPr lang="en-US" sz="1700" dirty="0" smtClean="0">
                <a:latin typeface="Century" pitchFamily="18" charset="0"/>
              </a:rPr>
              <a:t>Single predictive </a:t>
            </a:r>
            <a:r>
              <a:rPr lang="en-US" sz="1700" dirty="0" smtClean="0">
                <a:latin typeface="Century" pitchFamily="18" charset="0"/>
              </a:rPr>
              <a:t>analytics </a:t>
            </a:r>
            <a:r>
              <a:rPr lang="en-US" sz="1700" b="1" dirty="0" smtClean="0">
                <a:latin typeface="Century" pitchFamily="18" charset="0"/>
              </a:rPr>
              <a:t>decision engine</a:t>
            </a:r>
          </a:p>
          <a:p>
            <a:pPr marL="168275" indent="-168275" eaLnBrk="1" hangingPunct="1"/>
            <a:r>
              <a:rPr lang="en-US" sz="1700" dirty="0" smtClean="0">
                <a:latin typeface="Century" pitchFamily="18" charset="0"/>
              </a:rPr>
              <a:t>Includes pre-defined, user-friendly, </a:t>
            </a:r>
            <a:r>
              <a:rPr lang="en-US" sz="1700" dirty="0" smtClean="0">
                <a:latin typeface="Century" pitchFamily="18" charset="0"/>
              </a:rPr>
              <a:t>web-based </a:t>
            </a:r>
            <a:r>
              <a:rPr lang="en-US" sz="1700" b="1" dirty="0" smtClean="0">
                <a:latin typeface="Century" pitchFamily="18" charset="0"/>
              </a:rPr>
              <a:t>educational applications</a:t>
            </a:r>
            <a:endParaRPr lang="en-US" sz="1700" b="1" dirty="0" smtClean="0">
              <a:latin typeface="Century" pitchFamily="18" charset="0"/>
            </a:endParaRPr>
          </a:p>
          <a:p>
            <a:pPr marL="168275" indent="-168275" eaLnBrk="1" hangingPunct="1"/>
            <a:r>
              <a:rPr lang="en-US" sz="1700" dirty="0" smtClean="0">
                <a:latin typeface="Century" pitchFamily="18" charset="0"/>
              </a:rPr>
              <a:t>Combines institutional rules with predictive analytics </a:t>
            </a:r>
            <a:r>
              <a:rPr lang="en-US" sz="1700" dirty="0" smtClean="0">
                <a:latin typeface="Century" pitchFamily="18" charset="0"/>
              </a:rPr>
              <a:t>for </a:t>
            </a:r>
            <a:r>
              <a:rPr lang="en-US" sz="1700" b="1" dirty="0" smtClean="0">
                <a:latin typeface="Century" pitchFamily="18" charset="0"/>
              </a:rPr>
              <a:t>“</a:t>
            </a:r>
            <a:r>
              <a:rPr lang="en-US" sz="1700" b="1" dirty="0" smtClean="0">
                <a:latin typeface="Century" pitchFamily="18" charset="0"/>
              </a:rPr>
              <a:t>what-if” </a:t>
            </a:r>
            <a:r>
              <a:rPr lang="en-US" sz="1700" b="1" dirty="0" smtClean="0">
                <a:latin typeface="Century" pitchFamily="18" charset="0"/>
              </a:rPr>
              <a:t>optimization</a:t>
            </a:r>
            <a:endParaRPr lang="en-US" sz="1700" b="1" dirty="0" smtClean="0">
              <a:latin typeface="Century" pitchFamily="18" charset="0"/>
            </a:endParaRPr>
          </a:p>
          <a:p>
            <a:pPr marL="168275" indent="-168275" eaLnBrk="1" hangingPunct="1"/>
            <a:r>
              <a:rPr lang="en-US" sz="1700" dirty="0" smtClean="0">
                <a:latin typeface="Century" pitchFamily="18" charset="0"/>
              </a:rPr>
              <a:t>Deploys decisions </a:t>
            </a:r>
            <a:r>
              <a:rPr lang="en-US" sz="1700" b="1" dirty="0" smtClean="0">
                <a:latin typeface="Century" pitchFamily="18" charset="0"/>
              </a:rPr>
              <a:t>across all </a:t>
            </a:r>
            <a:r>
              <a:rPr lang="en-US" sz="1700" b="1" dirty="0" smtClean="0">
                <a:latin typeface="Century" pitchFamily="18" charset="0"/>
              </a:rPr>
              <a:t>areas</a:t>
            </a:r>
            <a:endParaRPr lang="en-US" sz="1700" b="1" dirty="0" smtClean="0">
              <a:latin typeface="Century" pitchFamily="18" charset="0"/>
            </a:endParaRPr>
          </a:p>
          <a:p>
            <a:pPr marL="168275" indent="-168275" eaLnBrk="1" hangingPunct="1"/>
            <a:r>
              <a:rPr lang="en-US" sz="1700" dirty="0" smtClean="0">
                <a:latin typeface="Century" pitchFamily="18" charset="0"/>
              </a:rPr>
              <a:t>Empowers administrators </a:t>
            </a:r>
            <a:r>
              <a:rPr lang="en-US" sz="1700" dirty="0" smtClean="0">
                <a:latin typeface="Century" pitchFamily="18" charset="0"/>
              </a:rPr>
              <a:t>and educators </a:t>
            </a:r>
            <a:r>
              <a:rPr lang="en-US" sz="1700" dirty="0" smtClean="0">
                <a:latin typeface="Century" pitchFamily="18" charset="0"/>
              </a:rPr>
              <a:t>to be </a:t>
            </a:r>
            <a:r>
              <a:rPr lang="en-US" sz="1700" b="1" dirty="0" smtClean="0">
                <a:latin typeface="Century" pitchFamily="18" charset="0"/>
              </a:rPr>
              <a:t>prescriptive </a:t>
            </a:r>
          </a:p>
          <a:p>
            <a:pPr marL="168275" indent="-168275" eaLnBrk="1" hangingPunct="1"/>
            <a:r>
              <a:rPr lang="en-US" sz="1700" dirty="0" smtClean="0">
                <a:latin typeface="Century" pitchFamily="18" charset="0"/>
              </a:rPr>
              <a:t>Makes </a:t>
            </a:r>
            <a:r>
              <a:rPr lang="en-US" sz="1700" dirty="0" smtClean="0">
                <a:latin typeface="Century" pitchFamily="18" charset="0"/>
              </a:rPr>
              <a:t>it </a:t>
            </a:r>
            <a:r>
              <a:rPr lang="en-US" sz="1700" b="1" dirty="0" smtClean="0">
                <a:latin typeface="Century" pitchFamily="18" charset="0"/>
              </a:rPr>
              <a:t>easy to </a:t>
            </a:r>
            <a:r>
              <a:rPr lang="en-US" sz="1700" b="1" dirty="0" smtClean="0">
                <a:latin typeface="Century" pitchFamily="18" charset="0"/>
              </a:rPr>
              <a:t>leverage all </a:t>
            </a:r>
            <a:r>
              <a:rPr lang="en-US" sz="1700" b="1" dirty="0" smtClean="0">
                <a:latin typeface="Century" pitchFamily="18" charset="0"/>
              </a:rPr>
              <a:t>available data </a:t>
            </a:r>
            <a:r>
              <a:rPr lang="en-US" sz="1700" dirty="0" smtClean="0">
                <a:latin typeface="Century" pitchFamily="18" charset="0"/>
              </a:rPr>
              <a:t>about </a:t>
            </a:r>
            <a:r>
              <a:rPr lang="en-US" sz="1700" dirty="0" smtClean="0">
                <a:latin typeface="Century" pitchFamily="18" charset="0"/>
              </a:rPr>
              <a:t>students</a:t>
            </a:r>
            <a:r>
              <a:rPr lang="en-US" sz="1700" dirty="0" smtClean="0">
                <a:latin typeface="Century" pitchFamily="18" charset="0"/>
              </a:rPr>
              <a:t>, faculty, campus, community or </a:t>
            </a:r>
            <a:r>
              <a:rPr lang="en-US" sz="1700" dirty="0" smtClean="0">
                <a:latin typeface="Century" pitchFamily="18" charset="0"/>
              </a:rPr>
              <a:t>donors</a:t>
            </a:r>
            <a:endParaRPr lang="en-US" sz="1700" u="sng" dirty="0" smtClean="0">
              <a:latin typeface="Century" pitchFamily="18" charset="0"/>
            </a:endParaRPr>
          </a:p>
          <a:p>
            <a:pPr marL="168275" indent="-168275" eaLnBrk="1" hangingPunct="1"/>
            <a:r>
              <a:rPr lang="en-US" sz="1700" dirty="0" smtClean="0">
                <a:latin typeface="Century" pitchFamily="18" charset="0"/>
              </a:rPr>
              <a:t>Bridges the gap between data analysis, predictive insights and </a:t>
            </a:r>
            <a:r>
              <a:rPr lang="en-US" sz="1700" b="1" dirty="0" smtClean="0">
                <a:latin typeface="Century" pitchFamily="18" charset="0"/>
              </a:rPr>
              <a:t>improved </a:t>
            </a:r>
            <a:r>
              <a:rPr lang="en-US" sz="1700" b="1" dirty="0" smtClean="0">
                <a:latin typeface="Century" pitchFamily="18" charset="0"/>
              </a:rPr>
              <a:t>fact based outcomes</a:t>
            </a:r>
            <a:endParaRPr lang="en-US" sz="1700" b="1" dirty="0" smtClean="0">
              <a:latin typeface="Century" pitchFamily="18" charset="0"/>
            </a:endParaRPr>
          </a:p>
        </p:txBody>
      </p:sp>
      <p:pic>
        <p:nvPicPr>
          <p:cNvPr id="9" name="Picture 5"/>
          <p:cNvPicPr>
            <a:picLocks noChangeAspect="1" noChangeArrowheads="1"/>
          </p:cNvPicPr>
          <p:nvPr/>
        </p:nvPicPr>
        <p:blipFill>
          <a:blip r:embed="rId5" cstate="print"/>
          <a:srcRect/>
          <a:stretch>
            <a:fillRect/>
          </a:stretch>
        </p:blipFill>
        <p:spPr bwMode="auto">
          <a:xfrm>
            <a:off x="5381625" y="3361710"/>
            <a:ext cx="3227648" cy="1667490"/>
          </a:xfrm>
          <a:prstGeom prst="snip1Rect">
            <a:avLst/>
          </a:prstGeom>
          <a:noFill/>
          <a:ln w="28575">
            <a:solidFill>
              <a:schemeClr val="tx1">
                <a:lumMod val="50000"/>
                <a:lumOff val="50000"/>
              </a:schemeClr>
            </a:solidFill>
            <a:miter lim="800000"/>
            <a:headEnd/>
            <a:tailEnd/>
          </a:ln>
        </p:spPr>
      </p:pic>
      <p:sp>
        <p:nvSpPr>
          <p:cNvPr id="16391" name="Slide Number Placeholder 7"/>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itchFamily="34" charset="0"/>
              </a:defRPr>
            </a:lvl1pPr>
            <a:lvl2pPr marL="742950" indent="-285750" eaLnBrk="0" hangingPunct="0">
              <a:defRPr sz="2200">
                <a:solidFill>
                  <a:schemeClr val="hlink"/>
                </a:solidFill>
                <a:latin typeface="Arial" pitchFamily="34" charset="0"/>
              </a:defRPr>
            </a:lvl2pPr>
            <a:lvl3pPr marL="1143000" indent="-228600" eaLnBrk="0" hangingPunct="0">
              <a:defRPr sz="2200">
                <a:solidFill>
                  <a:schemeClr val="hlink"/>
                </a:solidFill>
                <a:latin typeface="Arial" pitchFamily="34" charset="0"/>
              </a:defRPr>
            </a:lvl3pPr>
            <a:lvl4pPr marL="1600200" indent="-228600" eaLnBrk="0" hangingPunct="0">
              <a:defRPr sz="2200">
                <a:solidFill>
                  <a:schemeClr val="hlink"/>
                </a:solidFill>
                <a:latin typeface="Arial" pitchFamily="34" charset="0"/>
              </a:defRPr>
            </a:lvl4pPr>
            <a:lvl5pPr marL="2057400" indent="-228600" eaLnBrk="0" hangingPunct="0">
              <a:defRPr sz="2200">
                <a:solidFill>
                  <a:schemeClr val="hlink"/>
                </a:solidFill>
                <a:latin typeface="Arial" pitchFamily="34" charset="0"/>
              </a:defRPr>
            </a:lvl5pPr>
            <a:lvl6pPr marL="2514600" indent="-228600" eaLnBrk="0" fontAlgn="base" hangingPunct="0">
              <a:lnSpc>
                <a:spcPct val="90000"/>
              </a:lnSpc>
              <a:spcBef>
                <a:spcPct val="0"/>
              </a:spcBef>
              <a:spcAft>
                <a:spcPct val="0"/>
              </a:spcAft>
              <a:defRPr sz="2200">
                <a:solidFill>
                  <a:schemeClr val="hlink"/>
                </a:solidFill>
                <a:latin typeface="Arial" pitchFamily="34" charset="0"/>
              </a:defRPr>
            </a:lvl6pPr>
            <a:lvl7pPr marL="2971800" indent="-228600" eaLnBrk="0" fontAlgn="base" hangingPunct="0">
              <a:lnSpc>
                <a:spcPct val="90000"/>
              </a:lnSpc>
              <a:spcBef>
                <a:spcPct val="0"/>
              </a:spcBef>
              <a:spcAft>
                <a:spcPct val="0"/>
              </a:spcAft>
              <a:defRPr sz="2200">
                <a:solidFill>
                  <a:schemeClr val="hlink"/>
                </a:solidFill>
                <a:latin typeface="Arial" pitchFamily="34" charset="0"/>
              </a:defRPr>
            </a:lvl7pPr>
            <a:lvl8pPr marL="3429000" indent="-228600" eaLnBrk="0" fontAlgn="base" hangingPunct="0">
              <a:lnSpc>
                <a:spcPct val="90000"/>
              </a:lnSpc>
              <a:spcBef>
                <a:spcPct val="0"/>
              </a:spcBef>
              <a:spcAft>
                <a:spcPct val="0"/>
              </a:spcAft>
              <a:defRPr sz="2200">
                <a:solidFill>
                  <a:schemeClr val="hlink"/>
                </a:solidFill>
                <a:latin typeface="Arial" pitchFamily="34" charset="0"/>
              </a:defRPr>
            </a:lvl8pPr>
            <a:lvl9pPr marL="3886200" indent="-228600" eaLnBrk="0" fontAlgn="base" hangingPunct="0">
              <a:lnSpc>
                <a:spcPct val="90000"/>
              </a:lnSpc>
              <a:spcBef>
                <a:spcPct val="0"/>
              </a:spcBef>
              <a:spcAft>
                <a:spcPct val="0"/>
              </a:spcAft>
              <a:defRPr sz="2200">
                <a:solidFill>
                  <a:schemeClr val="hlink"/>
                </a:solidFill>
                <a:latin typeface="Arial" pitchFamily="34" charset="0"/>
              </a:defRPr>
            </a:lvl9pPr>
          </a:lstStyle>
          <a:p>
            <a:pPr eaLnBrk="1" hangingPunct="1"/>
            <a:fld id="{AC21BAEC-3C67-418C-A3DB-E73B181654C7}" type="slidenum">
              <a:rPr lang="en-US" sz="800">
                <a:solidFill>
                  <a:schemeClr val="tx1"/>
                </a:solidFill>
              </a:rPr>
              <a:pPr eaLnBrk="1" hangingPunct="1"/>
              <a:t>29</a:t>
            </a:fld>
            <a:endParaRPr lang="en-US" sz="800">
              <a:solidFill>
                <a:schemeClr val="tx1"/>
              </a:solidFill>
            </a:endParaRPr>
          </a:p>
        </p:txBody>
      </p:sp>
      <p:pic>
        <p:nvPicPr>
          <p:cNvPr id="8" name="Picture 7" descr="Graduation.jpg"/>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7719" y="5178756"/>
            <a:ext cx="1828800" cy="1121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5237041"/>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http://www.collegeloanfunds.com/images/apple-desk.jpg"/>
          <p:cNvPicPr>
            <a:picLocks noChangeAspect="1" noChangeArrowheads="1"/>
          </p:cNvPicPr>
          <p:nvPr/>
        </p:nvPicPr>
        <p:blipFill>
          <a:blip r:embed="rId3">
            <a:extLst>
              <a:ext uri="{28A0092B-C50C-407E-A947-70E740481C1C}">
                <a14:useLocalDpi xmlns:a14="http://schemas.microsoft.com/office/drawing/2010/main" val="0"/>
              </a:ext>
            </a:extLst>
          </a:blip>
          <a:srcRect l="9676" t="7542" r="2818" b="19533"/>
          <a:stretch>
            <a:fillRect/>
          </a:stretch>
        </p:blipFill>
        <p:spPr bwMode="auto">
          <a:xfrm>
            <a:off x="76200" y="1219200"/>
            <a:ext cx="8796338"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4"/>
          <p:cNvSpPr>
            <a:spLocks noGrp="1" noChangeArrowheads="1"/>
          </p:cNvSpPr>
          <p:nvPr>
            <p:ph type="title"/>
          </p:nvPr>
        </p:nvSpPr>
        <p:spPr>
          <a:xfrm>
            <a:off x="153067" y="685800"/>
            <a:ext cx="8686800" cy="639762"/>
          </a:xfrm>
        </p:spPr>
        <p:txBody>
          <a:bodyPr/>
          <a:lstStyle/>
          <a:p>
            <a:pPr eaLnBrk="1" hangingPunct="1">
              <a:defRPr/>
            </a:pPr>
            <a:r>
              <a:rPr lang="en-US" sz="2800" b="1" dirty="0" smtClean="0">
                <a:solidFill>
                  <a:schemeClr val="accent6">
                    <a:lumMod val="75000"/>
                  </a:schemeClr>
                </a:solidFill>
              </a:rPr>
              <a:t>Analytics Means Better Performance</a:t>
            </a:r>
          </a:p>
        </p:txBody>
      </p:sp>
      <p:sp>
        <p:nvSpPr>
          <p:cNvPr id="9220" name="Text Box 7"/>
          <p:cNvSpPr txBox="1">
            <a:spLocks noChangeArrowheads="1"/>
          </p:cNvSpPr>
          <p:nvPr/>
        </p:nvSpPr>
        <p:spPr bwMode="auto">
          <a:xfrm>
            <a:off x="152400" y="6172200"/>
            <a:ext cx="8226425" cy="20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defRPr sz="2200">
                <a:solidFill>
                  <a:schemeClr val="hlink"/>
                </a:solidFill>
                <a:latin typeface="Arial" pitchFamily="34" charset="0"/>
                <a:cs typeface="Arial" pitchFamily="34" charset="0"/>
              </a:defRPr>
            </a:lvl1pPr>
            <a:lvl2pPr marL="742950" indent="-285750" eaLnBrk="0" hangingPunct="0">
              <a:defRPr sz="2200">
                <a:solidFill>
                  <a:schemeClr val="hlink"/>
                </a:solidFill>
                <a:latin typeface="Arial" pitchFamily="34" charset="0"/>
                <a:cs typeface="Arial" pitchFamily="34" charset="0"/>
              </a:defRPr>
            </a:lvl2pPr>
            <a:lvl3pPr marL="1143000" indent="-228600" eaLnBrk="0" hangingPunct="0">
              <a:defRPr sz="2200">
                <a:solidFill>
                  <a:schemeClr val="hlink"/>
                </a:solidFill>
                <a:latin typeface="Arial" pitchFamily="34" charset="0"/>
                <a:cs typeface="Arial" pitchFamily="34" charset="0"/>
              </a:defRPr>
            </a:lvl3pPr>
            <a:lvl4pPr marL="1600200" indent="-228600" eaLnBrk="0" hangingPunct="0">
              <a:defRPr sz="2200">
                <a:solidFill>
                  <a:schemeClr val="hlink"/>
                </a:solidFill>
                <a:latin typeface="Arial" pitchFamily="34" charset="0"/>
                <a:cs typeface="Arial" pitchFamily="34" charset="0"/>
              </a:defRPr>
            </a:lvl4pPr>
            <a:lvl5pPr marL="2057400" indent="-228600" eaLnBrk="0" hangingPunct="0">
              <a:defRPr sz="2200">
                <a:solidFill>
                  <a:schemeClr val="hlink"/>
                </a:solidFill>
                <a:latin typeface="Arial" pitchFamily="34" charset="0"/>
                <a:cs typeface="Arial" pitchFamily="34" charset="0"/>
              </a:defRPr>
            </a:lvl5pPr>
            <a:lvl6pPr marL="2514600" indent="-228600" eaLnBrk="0" fontAlgn="base" hangingPunct="0">
              <a:spcBef>
                <a:spcPct val="0"/>
              </a:spcBef>
              <a:spcAft>
                <a:spcPct val="0"/>
              </a:spcAft>
              <a:defRPr sz="2200">
                <a:solidFill>
                  <a:schemeClr val="hlink"/>
                </a:solidFill>
                <a:latin typeface="Arial" pitchFamily="34" charset="0"/>
                <a:cs typeface="Arial" pitchFamily="34" charset="0"/>
              </a:defRPr>
            </a:lvl6pPr>
            <a:lvl7pPr marL="2971800" indent="-228600" eaLnBrk="0" fontAlgn="base" hangingPunct="0">
              <a:spcBef>
                <a:spcPct val="0"/>
              </a:spcBef>
              <a:spcAft>
                <a:spcPct val="0"/>
              </a:spcAft>
              <a:defRPr sz="2200">
                <a:solidFill>
                  <a:schemeClr val="hlink"/>
                </a:solidFill>
                <a:latin typeface="Arial" pitchFamily="34" charset="0"/>
                <a:cs typeface="Arial" pitchFamily="34" charset="0"/>
              </a:defRPr>
            </a:lvl7pPr>
            <a:lvl8pPr marL="3429000" indent="-228600" eaLnBrk="0" fontAlgn="base" hangingPunct="0">
              <a:spcBef>
                <a:spcPct val="0"/>
              </a:spcBef>
              <a:spcAft>
                <a:spcPct val="0"/>
              </a:spcAft>
              <a:defRPr sz="2200">
                <a:solidFill>
                  <a:schemeClr val="hlink"/>
                </a:solidFill>
                <a:latin typeface="Arial" pitchFamily="34" charset="0"/>
                <a:cs typeface="Arial" pitchFamily="34" charset="0"/>
              </a:defRPr>
            </a:lvl8pPr>
            <a:lvl9pPr marL="3886200" indent="-228600" eaLnBrk="0" fontAlgn="base" hangingPunct="0">
              <a:spcBef>
                <a:spcPct val="0"/>
              </a:spcBef>
              <a:spcAft>
                <a:spcPct val="0"/>
              </a:spcAft>
              <a:defRPr sz="2200">
                <a:solidFill>
                  <a:schemeClr val="hlink"/>
                </a:solidFill>
                <a:latin typeface="Arial" pitchFamily="34" charset="0"/>
                <a:cs typeface="Arial" pitchFamily="34" charset="0"/>
              </a:defRPr>
            </a:lvl9pPr>
          </a:lstStyle>
          <a:p>
            <a:pPr eaLnBrk="1" hangingPunct="1"/>
            <a:r>
              <a:rPr lang="en-US" sz="1050" dirty="0">
                <a:solidFill>
                  <a:schemeClr val="bg2"/>
                </a:solidFill>
                <a:latin typeface="Helvetica" pitchFamily="2" charset="0"/>
              </a:rPr>
              <a:t>Source: Analytics: The New Path to Value, a joint MIT Sloan Management Review and IBM Institute of Business Value study. </a:t>
            </a:r>
            <a:endParaRPr lang="en-US" sz="1050" dirty="0" smtClean="0">
              <a:solidFill>
                <a:schemeClr val="bg2"/>
              </a:solidFill>
              <a:latin typeface="Helvetica" pitchFamily="2" charset="0"/>
            </a:endParaRPr>
          </a:p>
        </p:txBody>
      </p:sp>
      <p:grpSp>
        <p:nvGrpSpPr>
          <p:cNvPr id="19" name="Group 18"/>
          <p:cNvGrpSpPr>
            <a:grpSpLocks/>
          </p:cNvGrpSpPr>
          <p:nvPr/>
        </p:nvGrpSpPr>
        <p:grpSpPr bwMode="auto">
          <a:xfrm>
            <a:off x="885786" y="3810000"/>
            <a:ext cx="3076614" cy="3947378"/>
            <a:chOff x="5124450" y="1698625"/>
            <a:chExt cx="3479800" cy="4464677"/>
          </a:xfrm>
        </p:grpSpPr>
        <p:sp>
          <p:nvSpPr>
            <p:cNvPr id="12292" name="Rectangle 5"/>
            <p:cNvSpPr>
              <a:spLocks noChangeArrowheads="1"/>
            </p:cNvSpPr>
            <p:nvPr/>
          </p:nvSpPr>
          <p:spPr bwMode="auto">
            <a:xfrm>
              <a:off x="5124450" y="4160838"/>
              <a:ext cx="3479800" cy="323742"/>
            </a:xfrm>
            <a:prstGeom prst="rect">
              <a:avLst/>
            </a:prstGeom>
            <a:noFill/>
            <a:ln w="9525">
              <a:noFill/>
              <a:miter lim="800000"/>
              <a:headEnd/>
              <a:tailEnd/>
            </a:ln>
          </p:spPr>
          <p:txBody>
            <a:bodyPr>
              <a:spAutoFit/>
            </a:bodyPr>
            <a:lstStyle/>
            <a:p>
              <a:pPr>
                <a:lnSpc>
                  <a:spcPct val="90000"/>
                </a:lnSpc>
                <a:defRPr/>
              </a:pPr>
              <a:endParaRPr lang="en-US" sz="1400" b="1" dirty="0">
                <a:solidFill>
                  <a:schemeClr val="accent6">
                    <a:lumMod val="75000"/>
                  </a:schemeClr>
                </a:solidFill>
                <a:latin typeface="Century" pitchFamily="18" charset="0"/>
                <a:cs typeface="+mn-cs"/>
              </a:endParaRPr>
            </a:p>
          </p:txBody>
        </p:sp>
        <p:sp>
          <p:nvSpPr>
            <p:cNvPr id="9230" name="Rectangle 9"/>
            <p:cNvSpPr>
              <a:spLocks noChangeArrowheads="1"/>
            </p:cNvSpPr>
            <p:nvPr/>
          </p:nvSpPr>
          <p:spPr bwMode="auto">
            <a:xfrm>
              <a:off x="5634038" y="5894387"/>
              <a:ext cx="2043697" cy="268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nSpc>
                  <a:spcPct val="90000"/>
                </a:lnSpc>
              </a:pPr>
              <a:r>
                <a:rPr lang="en-US" sz="1050">
                  <a:solidFill>
                    <a:schemeClr val="bg2"/>
                  </a:solidFill>
                </a:rPr>
                <a:t>*within business processes</a:t>
              </a:r>
            </a:p>
          </p:txBody>
        </p:sp>
        <p:grpSp>
          <p:nvGrpSpPr>
            <p:cNvPr id="9231" name="Group 16"/>
            <p:cNvGrpSpPr>
              <a:grpSpLocks/>
            </p:cNvGrpSpPr>
            <p:nvPr/>
          </p:nvGrpSpPr>
          <p:grpSpPr bwMode="auto">
            <a:xfrm>
              <a:off x="5487988" y="1698625"/>
              <a:ext cx="2286000" cy="2286000"/>
              <a:chOff x="5487988" y="1698625"/>
              <a:chExt cx="2286000" cy="2286000"/>
            </a:xfrm>
          </p:grpSpPr>
          <p:sp>
            <p:nvSpPr>
              <p:cNvPr id="12297" name="Oval 95"/>
              <p:cNvSpPr>
                <a:spLocks noChangeArrowheads="1"/>
              </p:cNvSpPr>
              <p:nvPr/>
            </p:nvSpPr>
            <p:spPr bwMode="auto">
              <a:xfrm>
                <a:off x="5487988" y="1698625"/>
                <a:ext cx="2286000" cy="2286000"/>
              </a:xfrm>
              <a:prstGeom prst="ellipse">
                <a:avLst/>
              </a:prstGeom>
              <a:solidFill>
                <a:schemeClr val="accent6">
                  <a:lumMod val="75000"/>
                </a:schemeClr>
              </a:solidFill>
              <a:ln w="9525" algn="ctr">
                <a:noFill/>
                <a:round/>
                <a:headEnd/>
                <a:tailEnd/>
              </a:ln>
            </p:spPr>
            <p:txBody>
              <a:bodyPr wrap="none" anchor="ctr"/>
              <a:lstStyle/>
              <a:p>
                <a:pPr defTabSz="457200">
                  <a:defRPr/>
                </a:pPr>
                <a:endParaRPr lang="en-US" sz="1400" baseline="-25000" dirty="0">
                  <a:latin typeface="Arial" charset="0"/>
                  <a:ea typeface="MS PGothic" pitchFamily="34" charset="-128"/>
                  <a:cs typeface="+mn-cs"/>
                </a:endParaRPr>
              </a:p>
            </p:txBody>
          </p:sp>
          <p:sp>
            <p:nvSpPr>
              <p:cNvPr id="12298" name="Oval 96"/>
              <p:cNvSpPr>
                <a:spLocks noChangeArrowheads="1"/>
              </p:cNvSpPr>
              <p:nvPr/>
            </p:nvSpPr>
            <p:spPr bwMode="auto">
              <a:xfrm>
                <a:off x="5718175" y="1928813"/>
                <a:ext cx="1828800" cy="1828800"/>
              </a:xfrm>
              <a:prstGeom prst="ellipse">
                <a:avLst/>
              </a:prstGeom>
              <a:solidFill>
                <a:schemeClr val="accent2">
                  <a:lumMod val="60000"/>
                  <a:lumOff val="40000"/>
                </a:schemeClr>
              </a:solidFill>
              <a:ln w="9525" algn="ctr">
                <a:noFill/>
                <a:round/>
                <a:headEnd/>
                <a:tailEnd/>
              </a:ln>
            </p:spPr>
            <p:txBody>
              <a:bodyPr wrap="none" anchor="ctr"/>
              <a:lstStyle/>
              <a:p>
                <a:pPr defTabSz="457200">
                  <a:defRPr/>
                </a:pPr>
                <a:endParaRPr lang="en-US" sz="1400" baseline="-25000" dirty="0">
                  <a:latin typeface="Arial" charset="0"/>
                  <a:ea typeface="MS PGothic" pitchFamily="34" charset="-128"/>
                  <a:cs typeface="+mn-cs"/>
                </a:endParaRPr>
              </a:p>
            </p:txBody>
          </p:sp>
          <p:sp>
            <p:nvSpPr>
              <p:cNvPr id="9234" name="TextBox 8"/>
              <p:cNvSpPr txBox="1">
                <a:spLocks noChangeArrowheads="1"/>
              </p:cNvSpPr>
              <p:nvPr/>
            </p:nvSpPr>
            <p:spPr bwMode="auto">
              <a:xfrm>
                <a:off x="5686186" y="2234699"/>
                <a:ext cx="1902278" cy="1148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sz="2200">
                    <a:solidFill>
                      <a:schemeClr val="hlink"/>
                    </a:solidFill>
                    <a:latin typeface="Arial" pitchFamily="34" charset="0"/>
                    <a:cs typeface="Arial" pitchFamily="34" charset="0"/>
                  </a:defRPr>
                </a:lvl1pPr>
                <a:lvl2pPr marL="742950" indent="-285750" defTabSz="457200" eaLnBrk="0" hangingPunct="0">
                  <a:defRPr sz="2200">
                    <a:solidFill>
                      <a:schemeClr val="hlink"/>
                    </a:solidFill>
                    <a:latin typeface="Arial" pitchFamily="34" charset="0"/>
                    <a:cs typeface="Arial" pitchFamily="34" charset="0"/>
                  </a:defRPr>
                </a:lvl2pPr>
                <a:lvl3pPr marL="1143000" indent="-228600" defTabSz="457200" eaLnBrk="0" hangingPunct="0">
                  <a:defRPr sz="2200">
                    <a:solidFill>
                      <a:schemeClr val="hlink"/>
                    </a:solidFill>
                    <a:latin typeface="Arial" pitchFamily="34" charset="0"/>
                    <a:cs typeface="Arial" pitchFamily="34" charset="0"/>
                  </a:defRPr>
                </a:lvl3pPr>
                <a:lvl4pPr marL="1600200" indent="-228600" defTabSz="457200" eaLnBrk="0" hangingPunct="0">
                  <a:defRPr sz="2200">
                    <a:solidFill>
                      <a:schemeClr val="hlink"/>
                    </a:solidFill>
                    <a:latin typeface="Arial" pitchFamily="34" charset="0"/>
                    <a:cs typeface="Arial" pitchFamily="34" charset="0"/>
                  </a:defRPr>
                </a:lvl4pPr>
                <a:lvl5pPr marL="2057400" indent="-228600" defTabSz="457200" eaLnBrk="0" hangingPunct="0">
                  <a:defRPr sz="2200">
                    <a:solidFill>
                      <a:schemeClr val="hlink"/>
                    </a:solidFill>
                    <a:latin typeface="Arial" pitchFamily="34" charset="0"/>
                    <a:cs typeface="Arial" pitchFamily="34" charset="0"/>
                  </a:defRPr>
                </a:lvl5pPr>
                <a:lvl6pPr marL="2514600" indent="-228600" defTabSz="457200" eaLnBrk="0" fontAlgn="base" hangingPunct="0">
                  <a:spcBef>
                    <a:spcPct val="0"/>
                  </a:spcBef>
                  <a:spcAft>
                    <a:spcPct val="0"/>
                  </a:spcAft>
                  <a:defRPr sz="2200">
                    <a:solidFill>
                      <a:schemeClr val="hlink"/>
                    </a:solidFill>
                    <a:latin typeface="Arial" pitchFamily="34" charset="0"/>
                    <a:cs typeface="Arial" pitchFamily="34" charset="0"/>
                  </a:defRPr>
                </a:lvl6pPr>
                <a:lvl7pPr marL="2971800" indent="-228600" defTabSz="457200" eaLnBrk="0" fontAlgn="base" hangingPunct="0">
                  <a:spcBef>
                    <a:spcPct val="0"/>
                  </a:spcBef>
                  <a:spcAft>
                    <a:spcPct val="0"/>
                  </a:spcAft>
                  <a:defRPr sz="2200">
                    <a:solidFill>
                      <a:schemeClr val="hlink"/>
                    </a:solidFill>
                    <a:latin typeface="Arial" pitchFamily="34" charset="0"/>
                    <a:cs typeface="Arial" pitchFamily="34" charset="0"/>
                  </a:defRPr>
                </a:lvl7pPr>
                <a:lvl8pPr marL="3429000" indent="-228600" defTabSz="457200" eaLnBrk="0" fontAlgn="base" hangingPunct="0">
                  <a:spcBef>
                    <a:spcPct val="0"/>
                  </a:spcBef>
                  <a:spcAft>
                    <a:spcPct val="0"/>
                  </a:spcAft>
                  <a:defRPr sz="2200">
                    <a:solidFill>
                      <a:schemeClr val="hlink"/>
                    </a:solidFill>
                    <a:latin typeface="Arial" pitchFamily="34" charset="0"/>
                    <a:cs typeface="Arial" pitchFamily="34" charset="0"/>
                  </a:defRPr>
                </a:lvl8pPr>
                <a:lvl9pPr marL="3886200" indent="-228600" defTabSz="457200" eaLnBrk="0" fontAlgn="base" hangingPunct="0">
                  <a:spcBef>
                    <a:spcPct val="0"/>
                  </a:spcBef>
                  <a:spcAft>
                    <a:spcPct val="0"/>
                  </a:spcAft>
                  <a:defRPr sz="2200">
                    <a:solidFill>
                      <a:schemeClr val="hlink"/>
                    </a:solidFill>
                    <a:latin typeface="Arial" pitchFamily="34" charset="0"/>
                    <a:cs typeface="Arial" pitchFamily="34" charset="0"/>
                  </a:defRPr>
                </a:lvl9pPr>
              </a:lstStyle>
              <a:p>
                <a:pPr eaLnBrk="1" hangingPunct="1"/>
                <a:r>
                  <a:rPr lang="en-US" sz="6000" b="1" dirty="0">
                    <a:solidFill>
                      <a:srgbClr val="002060"/>
                    </a:solidFill>
                    <a:ea typeface="MS PGothic" pitchFamily="34" charset="-128"/>
                  </a:rPr>
                  <a:t>5.4x</a:t>
                </a:r>
                <a:endParaRPr lang="en-US" sz="5400" dirty="0">
                  <a:solidFill>
                    <a:srgbClr val="002060"/>
                  </a:solidFill>
                  <a:ea typeface="MS PGothic" pitchFamily="34" charset="-128"/>
                </a:endParaRPr>
              </a:p>
            </p:txBody>
          </p:sp>
        </p:grpSp>
      </p:grpSp>
      <p:grpSp>
        <p:nvGrpSpPr>
          <p:cNvPr id="18" name="Group 17"/>
          <p:cNvGrpSpPr>
            <a:grpSpLocks/>
          </p:cNvGrpSpPr>
          <p:nvPr/>
        </p:nvGrpSpPr>
        <p:grpSpPr bwMode="auto">
          <a:xfrm>
            <a:off x="723900" y="1657350"/>
            <a:ext cx="3162300" cy="2447622"/>
            <a:chOff x="723900" y="1657350"/>
            <a:chExt cx="3651250" cy="2825899"/>
          </a:xfrm>
        </p:grpSpPr>
        <p:sp>
          <p:nvSpPr>
            <p:cNvPr id="12294" name="Rectangle 8"/>
            <p:cNvSpPr>
              <a:spLocks noChangeArrowheads="1"/>
            </p:cNvSpPr>
            <p:nvPr/>
          </p:nvSpPr>
          <p:spPr bwMode="auto">
            <a:xfrm>
              <a:off x="723900" y="4141638"/>
              <a:ext cx="3651250" cy="341611"/>
            </a:xfrm>
            <a:prstGeom prst="rect">
              <a:avLst/>
            </a:prstGeom>
            <a:noFill/>
            <a:ln w="9525">
              <a:noFill/>
              <a:miter lim="800000"/>
              <a:headEnd/>
              <a:tailEnd/>
            </a:ln>
          </p:spPr>
          <p:txBody>
            <a:bodyPr>
              <a:spAutoFit/>
            </a:bodyPr>
            <a:lstStyle/>
            <a:p>
              <a:pPr>
                <a:lnSpc>
                  <a:spcPct val="90000"/>
                </a:lnSpc>
                <a:defRPr/>
              </a:pPr>
              <a:endParaRPr lang="en-US" b="1" dirty="0">
                <a:solidFill>
                  <a:schemeClr val="accent6">
                    <a:lumMod val="75000"/>
                  </a:schemeClr>
                </a:solidFill>
                <a:latin typeface="Century" pitchFamily="18" charset="0"/>
                <a:cs typeface="+mn-cs"/>
              </a:endParaRPr>
            </a:p>
          </p:txBody>
        </p:sp>
        <p:grpSp>
          <p:nvGrpSpPr>
            <p:cNvPr id="9224" name="Group 9"/>
            <p:cNvGrpSpPr>
              <a:grpSpLocks/>
            </p:cNvGrpSpPr>
            <p:nvPr/>
          </p:nvGrpSpPr>
          <p:grpSpPr bwMode="auto">
            <a:xfrm>
              <a:off x="1219200" y="1657350"/>
              <a:ext cx="2286000" cy="2286000"/>
              <a:chOff x="1263650" y="1035051"/>
              <a:chExt cx="2286000" cy="2286000"/>
            </a:xfrm>
          </p:grpSpPr>
          <p:grpSp>
            <p:nvGrpSpPr>
              <p:cNvPr id="9225" name="Group 103"/>
              <p:cNvGrpSpPr>
                <a:grpSpLocks/>
              </p:cNvGrpSpPr>
              <p:nvPr/>
            </p:nvGrpSpPr>
            <p:grpSpPr bwMode="auto">
              <a:xfrm>
                <a:off x="1263650" y="1035051"/>
                <a:ext cx="2286000" cy="2286000"/>
                <a:chOff x="2130" y="988"/>
                <a:chExt cx="864" cy="864"/>
              </a:xfrm>
            </p:grpSpPr>
            <p:sp>
              <p:nvSpPr>
                <p:cNvPr id="9227" name="Oval 104"/>
                <p:cNvSpPr>
                  <a:spLocks noChangeArrowheads="1"/>
                </p:cNvSpPr>
                <p:nvPr/>
              </p:nvSpPr>
              <p:spPr bwMode="auto">
                <a:xfrm>
                  <a:off x="2130" y="988"/>
                  <a:ext cx="864" cy="864"/>
                </a:xfrm>
                <a:prstGeom prst="ellipse">
                  <a:avLst/>
                </a:prstGeom>
                <a:solidFill>
                  <a:srgbClr val="008BC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pPr defTabSz="457200"/>
                  <a:endParaRPr lang="en-US" baseline="-25000">
                    <a:ea typeface="MS PGothic" pitchFamily="34" charset="-128"/>
                  </a:endParaRPr>
                </a:p>
              </p:txBody>
            </p:sp>
            <p:sp>
              <p:nvSpPr>
                <p:cNvPr id="9228" name="Oval 105"/>
                <p:cNvSpPr>
                  <a:spLocks noChangeArrowheads="1"/>
                </p:cNvSpPr>
                <p:nvPr/>
              </p:nvSpPr>
              <p:spPr bwMode="auto">
                <a:xfrm>
                  <a:off x="2217" y="1075"/>
                  <a:ext cx="691" cy="691"/>
                </a:xfrm>
                <a:prstGeom prst="ellipse">
                  <a:avLst/>
                </a:prstGeom>
                <a:solidFill>
                  <a:srgbClr val="81D2F6"/>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pPr defTabSz="457200"/>
                  <a:endParaRPr lang="en-US" baseline="-25000">
                    <a:ea typeface="MS PGothic" pitchFamily="34" charset="-128"/>
                  </a:endParaRPr>
                </a:p>
              </p:txBody>
            </p:sp>
          </p:grpSp>
          <p:sp>
            <p:nvSpPr>
              <p:cNvPr id="9226" name="TextBox 25"/>
              <p:cNvSpPr txBox="1">
                <a:spLocks noChangeArrowheads="1"/>
              </p:cNvSpPr>
              <p:nvPr/>
            </p:nvSpPr>
            <p:spPr bwMode="auto">
              <a:xfrm>
                <a:off x="1797050" y="1511301"/>
                <a:ext cx="121058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sz="2200">
                    <a:solidFill>
                      <a:schemeClr val="hlink"/>
                    </a:solidFill>
                    <a:latin typeface="Arial" pitchFamily="34" charset="0"/>
                    <a:cs typeface="Arial" pitchFamily="34" charset="0"/>
                  </a:defRPr>
                </a:lvl1pPr>
                <a:lvl2pPr marL="742950" indent="-285750" defTabSz="457200" eaLnBrk="0" hangingPunct="0">
                  <a:defRPr sz="2200">
                    <a:solidFill>
                      <a:schemeClr val="hlink"/>
                    </a:solidFill>
                    <a:latin typeface="Arial" pitchFamily="34" charset="0"/>
                    <a:cs typeface="Arial" pitchFamily="34" charset="0"/>
                  </a:defRPr>
                </a:lvl2pPr>
                <a:lvl3pPr marL="1143000" indent="-228600" defTabSz="457200" eaLnBrk="0" hangingPunct="0">
                  <a:defRPr sz="2200">
                    <a:solidFill>
                      <a:schemeClr val="hlink"/>
                    </a:solidFill>
                    <a:latin typeface="Arial" pitchFamily="34" charset="0"/>
                    <a:cs typeface="Arial" pitchFamily="34" charset="0"/>
                  </a:defRPr>
                </a:lvl3pPr>
                <a:lvl4pPr marL="1600200" indent="-228600" defTabSz="457200" eaLnBrk="0" hangingPunct="0">
                  <a:defRPr sz="2200">
                    <a:solidFill>
                      <a:schemeClr val="hlink"/>
                    </a:solidFill>
                    <a:latin typeface="Arial" pitchFamily="34" charset="0"/>
                    <a:cs typeface="Arial" pitchFamily="34" charset="0"/>
                  </a:defRPr>
                </a:lvl4pPr>
                <a:lvl5pPr marL="2057400" indent="-228600" defTabSz="457200" eaLnBrk="0" hangingPunct="0">
                  <a:defRPr sz="2200">
                    <a:solidFill>
                      <a:schemeClr val="hlink"/>
                    </a:solidFill>
                    <a:latin typeface="Arial" pitchFamily="34" charset="0"/>
                    <a:cs typeface="Arial" pitchFamily="34" charset="0"/>
                  </a:defRPr>
                </a:lvl5pPr>
                <a:lvl6pPr marL="2514600" indent="-228600" defTabSz="457200" eaLnBrk="0" fontAlgn="base" hangingPunct="0">
                  <a:spcBef>
                    <a:spcPct val="0"/>
                  </a:spcBef>
                  <a:spcAft>
                    <a:spcPct val="0"/>
                  </a:spcAft>
                  <a:defRPr sz="2200">
                    <a:solidFill>
                      <a:schemeClr val="hlink"/>
                    </a:solidFill>
                    <a:latin typeface="Arial" pitchFamily="34" charset="0"/>
                    <a:cs typeface="Arial" pitchFamily="34" charset="0"/>
                  </a:defRPr>
                </a:lvl6pPr>
                <a:lvl7pPr marL="2971800" indent="-228600" defTabSz="457200" eaLnBrk="0" fontAlgn="base" hangingPunct="0">
                  <a:spcBef>
                    <a:spcPct val="0"/>
                  </a:spcBef>
                  <a:spcAft>
                    <a:spcPct val="0"/>
                  </a:spcAft>
                  <a:defRPr sz="2200">
                    <a:solidFill>
                      <a:schemeClr val="hlink"/>
                    </a:solidFill>
                    <a:latin typeface="Arial" pitchFamily="34" charset="0"/>
                    <a:cs typeface="Arial" pitchFamily="34" charset="0"/>
                  </a:defRPr>
                </a:lvl7pPr>
                <a:lvl8pPr marL="3429000" indent="-228600" defTabSz="457200" eaLnBrk="0" fontAlgn="base" hangingPunct="0">
                  <a:spcBef>
                    <a:spcPct val="0"/>
                  </a:spcBef>
                  <a:spcAft>
                    <a:spcPct val="0"/>
                  </a:spcAft>
                  <a:defRPr sz="2200">
                    <a:solidFill>
                      <a:schemeClr val="hlink"/>
                    </a:solidFill>
                    <a:latin typeface="Arial" pitchFamily="34" charset="0"/>
                    <a:cs typeface="Arial" pitchFamily="34" charset="0"/>
                  </a:defRPr>
                </a:lvl8pPr>
                <a:lvl9pPr marL="3886200" indent="-228600" defTabSz="457200" eaLnBrk="0" fontAlgn="base" hangingPunct="0">
                  <a:spcBef>
                    <a:spcPct val="0"/>
                  </a:spcBef>
                  <a:spcAft>
                    <a:spcPct val="0"/>
                  </a:spcAft>
                  <a:defRPr sz="2200">
                    <a:solidFill>
                      <a:schemeClr val="hlink"/>
                    </a:solidFill>
                    <a:latin typeface="Arial" pitchFamily="34" charset="0"/>
                    <a:cs typeface="Arial" pitchFamily="34" charset="0"/>
                  </a:defRPr>
                </a:lvl9pPr>
              </a:lstStyle>
              <a:p>
                <a:pPr eaLnBrk="1" hangingPunct="1"/>
                <a:r>
                  <a:rPr lang="en-US" sz="7200" b="1">
                    <a:solidFill>
                      <a:srgbClr val="002060"/>
                    </a:solidFill>
                    <a:ea typeface="MS PGothic" pitchFamily="34" charset="-128"/>
                  </a:rPr>
                  <a:t>3x</a:t>
                </a:r>
                <a:endParaRPr lang="en-US" sz="6600">
                  <a:solidFill>
                    <a:srgbClr val="002060"/>
                  </a:solidFill>
                  <a:ea typeface="MS PGothic" pitchFamily="34" charset="-128"/>
                </a:endParaRPr>
              </a:p>
            </p:txBody>
          </p:sp>
        </p:grpSp>
      </p:grpSp>
      <p:sp>
        <p:nvSpPr>
          <p:cNvPr id="2" name="Rectangle 1"/>
          <p:cNvSpPr/>
          <p:nvPr/>
        </p:nvSpPr>
        <p:spPr>
          <a:xfrm>
            <a:off x="3344862" y="1928813"/>
            <a:ext cx="4960937" cy="1643527"/>
          </a:xfrm>
          <a:prstGeom prst="rect">
            <a:avLst/>
          </a:prstGeom>
        </p:spPr>
        <p:txBody>
          <a:bodyPr wrap="square">
            <a:spAutoFit/>
          </a:bodyPr>
          <a:lstStyle/>
          <a:p>
            <a:pPr>
              <a:lnSpc>
                <a:spcPct val="90000"/>
              </a:lnSpc>
              <a:defRPr/>
            </a:pPr>
            <a:r>
              <a:rPr lang="en-US" sz="2800" b="1" dirty="0" smtClean="0">
                <a:solidFill>
                  <a:schemeClr val="accent2">
                    <a:lumMod val="75000"/>
                  </a:schemeClr>
                </a:solidFill>
                <a:latin typeface="Century" pitchFamily="18" charset="0"/>
              </a:rPr>
              <a:t>Organizations that </a:t>
            </a:r>
            <a:r>
              <a:rPr lang="en-US" sz="2800" b="1" dirty="0">
                <a:solidFill>
                  <a:schemeClr val="accent2">
                    <a:lumMod val="75000"/>
                  </a:schemeClr>
                </a:solidFill>
                <a:latin typeface="Century" pitchFamily="18" charset="0"/>
              </a:rPr>
              <a:t>lead in analytics outperform those who are just beginning to adopt analytics</a:t>
            </a:r>
          </a:p>
        </p:txBody>
      </p:sp>
      <p:sp>
        <p:nvSpPr>
          <p:cNvPr id="3" name="Rectangle 2"/>
          <p:cNvSpPr/>
          <p:nvPr/>
        </p:nvSpPr>
        <p:spPr>
          <a:xfrm>
            <a:off x="3352800" y="3962400"/>
            <a:ext cx="4156364" cy="1643527"/>
          </a:xfrm>
          <a:prstGeom prst="rect">
            <a:avLst/>
          </a:prstGeom>
        </p:spPr>
        <p:txBody>
          <a:bodyPr>
            <a:spAutoFit/>
          </a:bodyPr>
          <a:lstStyle/>
          <a:p>
            <a:pPr>
              <a:lnSpc>
                <a:spcPct val="90000"/>
              </a:lnSpc>
              <a:defRPr/>
            </a:pPr>
            <a:r>
              <a:rPr lang="en-US" sz="2800" b="1" dirty="0">
                <a:solidFill>
                  <a:schemeClr val="accent2">
                    <a:lumMod val="75000"/>
                  </a:schemeClr>
                </a:solidFill>
                <a:latin typeface="Century" pitchFamily="18" charset="0"/>
              </a:rPr>
              <a:t>Top decision makers are more likely to use an analytic approach over intuition*</a:t>
            </a:r>
          </a:p>
        </p:txBody>
      </p:sp>
    </p:spTree>
    <p:extLst>
      <p:ext uri="{BB962C8B-B14F-4D97-AF65-F5344CB8AC3E}">
        <p14:creationId xmlns:p14="http://schemas.microsoft.com/office/powerpoint/2010/main" val="137285074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1000"/>
                                        <p:tgtEl>
                                          <p:spTgt spid="18"/>
                                        </p:tgtEl>
                                      </p:cBhvr>
                                    </p:animEffect>
                                  </p:childTnLst>
                                </p:cTn>
                              </p:par>
                            </p:childTnLst>
                          </p:cTn>
                        </p:par>
                        <p:par>
                          <p:cTn id="8" fill="hold" nodeType="afterGroup">
                            <p:stCondLst>
                              <p:cond delay="1000"/>
                            </p:stCondLst>
                            <p:childTnLst>
                              <p:par>
                                <p:cTn id="9" presetID="9"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dissolve">
                                      <p:cBhvr>
                                        <p:cTn id="11"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3"/>
          <p:cNvSpPr>
            <a:spLocks noGrp="1"/>
          </p:cNvSpPr>
          <p:nvPr>
            <p:ph type="title"/>
          </p:nvPr>
        </p:nvSpPr>
        <p:spPr>
          <a:xfrm>
            <a:off x="182563" y="731837"/>
            <a:ext cx="8686800" cy="639763"/>
          </a:xfrm>
        </p:spPr>
        <p:txBody>
          <a:bodyPr/>
          <a:lstStyle/>
          <a:p>
            <a:pPr eaLnBrk="1" hangingPunct="1"/>
            <a:r>
              <a:rPr lang="en-US" sz="3200" b="1" dirty="0" smtClean="0">
                <a:solidFill>
                  <a:schemeClr val="accent2">
                    <a:lumMod val="75000"/>
                  </a:schemeClr>
                </a:solidFill>
              </a:rPr>
              <a:t>Change starts now… 	</a:t>
            </a:r>
            <a:br>
              <a:rPr lang="en-US" sz="3200" b="1" dirty="0" smtClean="0">
                <a:solidFill>
                  <a:schemeClr val="accent2">
                    <a:lumMod val="75000"/>
                  </a:schemeClr>
                </a:solidFill>
              </a:rPr>
            </a:br>
            <a:endParaRPr lang="en-US" sz="3200" b="1" i="1" dirty="0" smtClean="0">
              <a:solidFill>
                <a:schemeClr val="accent2">
                  <a:lumMod val="75000"/>
                </a:schemeClr>
              </a:solidFill>
            </a:endParaRPr>
          </a:p>
        </p:txBody>
      </p:sp>
      <p:sp>
        <p:nvSpPr>
          <p:cNvPr id="33795" name="Content Placeholder 4"/>
          <p:cNvSpPr>
            <a:spLocks noGrp="1"/>
          </p:cNvSpPr>
          <p:nvPr>
            <p:ph idx="1"/>
          </p:nvPr>
        </p:nvSpPr>
        <p:spPr>
          <a:xfrm>
            <a:off x="533400" y="2133600"/>
            <a:ext cx="6324600" cy="3886200"/>
          </a:xfrm>
        </p:spPr>
        <p:txBody>
          <a:bodyPr/>
          <a:lstStyle/>
          <a:p>
            <a:pPr eaLnBrk="1" hangingPunct="1"/>
            <a:r>
              <a:rPr lang="en-US" sz="2800" dirty="0" smtClean="0"/>
              <a:t>Analytics in the Classroom</a:t>
            </a:r>
            <a:endParaRPr lang="en-US" dirty="0" smtClean="0"/>
          </a:p>
          <a:p>
            <a:pPr eaLnBrk="1" hangingPunct="1"/>
            <a:r>
              <a:rPr lang="en-US" sz="2800" dirty="0" smtClean="0"/>
              <a:t>Analytics in Research</a:t>
            </a:r>
            <a:endParaRPr lang="en-US" dirty="0" smtClean="0"/>
          </a:p>
          <a:p>
            <a:pPr eaLnBrk="1" hangingPunct="1"/>
            <a:r>
              <a:rPr lang="en-US" sz="2800" dirty="0" smtClean="0"/>
              <a:t>Analytics in Administration</a:t>
            </a:r>
            <a:endParaRPr lang="en-US" dirty="0" smtClean="0"/>
          </a:p>
          <a:p>
            <a:pPr eaLnBrk="1" hangingPunct="1"/>
            <a:endParaRPr lang="en-US" sz="2800" dirty="0" smtClean="0"/>
          </a:p>
        </p:txBody>
      </p:sp>
      <p:grpSp>
        <p:nvGrpSpPr>
          <p:cNvPr id="33796" name="Group 15"/>
          <p:cNvGrpSpPr>
            <a:grpSpLocks noChangeAspect="1"/>
          </p:cNvGrpSpPr>
          <p:nvPr/>
        </p:nvGrpSpPr>
        <p:grpSpPr bwMode="auto">
          <a:xfrm>
            <a:off x="6324600" y="2493595"/>
            <a:ext cx="1220788" cy="1368425"/>
            <a:chOff x="4072" y="1316"/>
            <a:chExt cx="1033" cy="1158"/>
          </a:xfrm>
        </p:grpSpPr>
        <p:pic>
          <p:nvPicPr>
            <p:cNvPr id="33803" name="Picture 40" descr="he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2" y="1316"/>
              <a:ext cx="1033" cy="1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4" name="Picture 41" descr="analyze-icon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3" y="1669"/>
              <a:ext cx="814" cy="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3797" name="Group 30"/>
          <p:cNvGrpSpPr>
            <a:grpSpLocks noChangeAspect="1"/>
          </p:cNvGrpSpPr>
          <p:nvPr/>
        </p:nvGrpSpPr>
        <p:grpSpPr bwMode="auto">
          <a:xfrm>
            <a:off x="5667375" y="1499820"/>
            <a:ext cx="1344613" cy="1370013"/>
            <a:chOff x="695" y="1175"/>
            <a:chExt cx="1330" cy="1491"/>
          </a:xfrm>
        </p:grpSpPr>
        <p:pic>
          <p:nvPicPr>
            <p:cNvPr id="33801" name="Picture 31" descr="he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 y="1175"/>
              <a:ext cx="1330" cy="1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2" name="Picture 32" descr="Info-Agen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 y="1669"/>
              <a:ext cx="1140"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3798" name="Group 12"/>
          <p:cNvGrpSpPr>
            <a:grpSpLocks noChangeAspect="1"/>
          </p:cNvGrpSpPr>
          <p:nvPr/>
        </p:nvGrpSpPr>
        <p:grpSpPr bwMode="auto">
          <a:xfrm>
            <a:off x="5729288" y="3469908"/>
            <a:ext cx="1220787" cy="1370012"/>
            <a:chOff x="2354" y="1316"/>
            <a:chExt cx="1032" cy="1158"/>
          </a:xfrm>
        </p:grpSpPr>
        <p:pic>
          <p:nvPicPr>
            <p:cNvPr id="33799" name="Picture 42" descr="he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4" y="1316"/>
              <a:ext cx="1032" cy="1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0" name="Picture 43" descr="master-inf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5" y="1611"/>
              <a:ext cx="876" cy="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Rectangle 1"/>
          <p:cNvSpPr/>
          <p:nvPr/>
        </p:nvSpPr>
        <p:spPr>
          <a:xfrm>
            <a:off x="533401" y="4400866"/>
            <a:ext cx="4419600" cy="1077218"/>
          </a:xfrm>
          <a:prstGeom prst="rect">
            <a:avLst/>
          </a:prstGeom>
        </p:spPr>
        <p:txBody>
          <a:bodyPr wrap="square">
            <a:spAutoFit/>
          </a:bodyPr>
          <a:lstStyle/>
          <a:p>
            <a:r>
              <a:rPr lang="en-US" sz="3200" b="1" dirty="0" smtClean="0"/>
              <a:t>Analytics for a Smarter Campus</a:t>
            </a:r>
            <a:endParaRPr lang="en-US" sz="3200" b="1" dirty="0"/>
          </a:p>
        </p:txBody>
      </p:sp>
    </p:spTree>
    <p:extLst>
      <p:ext uri="{BB962C8B-B14F-4D97-AF65-F5344CB8AC3E}">
        <p14:creationId xmlns:p14="http://schemas.microsoft.com/office/powerpoint/2010/main" val="16594930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smtClean="0">
                <a:solidFill>
                  <a:schemeClr val="bg1"/>
                </a:solidFill>
              </a:rPr>
              <a:t>IBM100 Logo</a:t>
            </a:r>
            <a:r>
              <a:rPr lang="en-US" smtClean="0"/>
              <a:t/>
            </a:r>
            <a:br>
              <a:rPr lang="en-US" smtClean="0"/>
            </a:br>
            <a:endParaRPr lang="en-US" smtClean="0"/>
          </a:p>
        </p:txBody>
      </p:sp>
      <p:pic>
        <p:nvPicPr>
          <p:cNvPr id="4099" name="Picture 6" descr="This is a graphic of the IBM Centennial Logo."/>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47750" y="1968500"/>
            <a:ext cx="7048500"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278021C2-1604-4DB1-8F20-D934330E2E6E}" type="slidenum">
              <a:rPr lang="en-US" smtClean="0"/>
              <a:pPr eaLnBrk="1" hangingPunct="1"/>
              <a:t>31</a:t>
            </a:fld>
            <a:endParaRPr lang="en-US" smtClean="0"/>
          </a:p>
        </p:txBody>
      </p:sp>
    </p:spTree>
    <p:extLst>
      <p:ext uri="{BB962C8B-B14F-4D97-AF65-F5344CB8AC3E}">
        <p14:creationId xmlns:p14="http://schemas.microsoft.com/office/powerpoint/2010/main" val="2017607273"/>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2" descr="http://www.collegeloanfunds.com/images/apple-desk.jpg"/>
          <p:cNvPicPr>
            <a:picLocks noChangeAspect="1" noChangeArrowheads="1"/>
          </p:cNvPicPr>
          <p:nvPr/>
        </p:nvPicPr>
        <p:blipFill>
          <a:blip r:embed="rId4">
            <a:extLst>
              <a:ext uri="{28A0092B-C50C-407E-A947-70E740481C1C}">
                <a14:useLocalDpi xmlns:a14="http://schemas.microsoft.com/office/drawing/2010/main" val="0"/>
              </a:ext>
            </a:extLst>
          </a:blip>
          <a:srcRect l="9676" t="7542" r="2818" b="19533"/>
          <a:stretch>
            <a:fillRect/>
          </a:stretch>
        </p:blipFill>
        <p:spPr bwMode="auto">
          <a:xfrm>
            <a:off x="76200" y="1307688"/>
            <a:ext cx="8796338"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p:cNvSpPr>
            <a:spLocks noGrp="1" noChangeArrowheads="1"/>
          </p:cNvSpPr>
          <p:nvPr>
            <p:ph type="title" idx="4294967295"/>
          </p:nvPr>
        </p:nvSpPr>
        <p:spPr>
          <a:xfrm>
            <a:off x="81120" y="715296"/>
            <a:ext cx="8562975" cy="1143000"/>
          </a:xfrm>
        </p:spPr>
        <p:txBody>
          <a:bodyPr/>
          <a:lstStyle/>
          <a:p>
            <a:pPr eaLnBrk="1" hangingPunct="1"/>
            <a:r>
              <a:rPr lang="en-CA" sz="2800" b="1" dirty="0" smtClean="0">
                <a:solidFill>
                  <a:schemeClr val="accent2">
                    <a:lumMod val="75000"/>
                  </a:schemeClr>
                </a:solidFill>
              </a:rPr>
              <a:t>Analytics-Driven Organizations Outperform</a:t>
            </a:r>
            <a:br>
              <a:rPr lang="en-CA" sz="2800" b="1" dirty="0" smtClean="0">
                <a:solidFill>
                  <a:schemeClr val="accent2">
                    <a:lumMod val="75000"/>
                  </a:schemeClr>
                </a:solidFill>
              </a:rPr>
            </a:br>
            <a:endParaRPr lang="en-US" sz="2800" b="1" i="1" dirty="0" smtClean="0">
              <a:solidFill>
                <a:schemeClr val="accent2">
                  <a:lumMod val="75000"/>
                </a:schemeClr>
              </a:solidFill>
            </a:endParaRPr>
          </a:p>
        </p:txBody>
      </p:sp>
      <p:sp>
        <p:nvSpPr>
          <p:cNvPr id="8" name="Rectangle 9"/>
          <p:cNvSpPr txBox="1">
            <a:spLocks noGrp="1" noChangeArrowheads="1"/>
          </p:cNvSpPr>
          <p:nvPr/>
        </p:nvSpPr>
        <p:spPr bwMode="auto">
          <a:xfrm>
            <a:off x="0" y="6586126"/>
            <a:ext cx="323850"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defRPr>
                <a:solidFill>
                  <a:schemeClr val="tx1"/>
                </a:solidFill>
                <a:latin typeface="Arial" pitchFamily="34" charset="0"/>
                <a:ea typeface="MS PGothic" pitchFamily="34" charset="-128"/>
              </a:defRPr>
            </a:lvl1pPr>
            <a:lvl2pPr marL="742950" indent="-285750" defTabSz="457200" eaLnBrk="0" hangingPunct="0">
              <a:defRPr>
                <a:solidFill>
                  <a:schemeClr val="tx1"/>
                </a:solidFill>
                <a:latin typeface="Arial" pitchFamily="34" charset="0"/>
                <a:ea typeface="MS PGothic" pitchFamily="34" charset="-128"/>
              </a:defRPr>
            </a:lvl2pPr>
            <a:lvl3pPr marL="1143000" indent="-228600" defTabSz="457200" eaLnBrk="0" hangingPunct="0">
              <a:defRPr>
                <a:solidFill>
                  <a:schemeClr val="tx1"/>
                </a:solidFill>
                <a:latin typeface="Arial" pitchFamily="34" charset="0"/>
                <a:ea typeface="MS PGothic" pitchFamily="34" charset="-128"/>
              </a:defRPr>
            </a:lvl3pPr>
            <a:lvl4pPr marL="1600200" indent="-228600" defTabSz="457200" eaLnBrk="0" hangingPunct="0">
              <a:defRPr>
                <a:solidFill>
                  <a:schemeClr val="tx1"/>
                </a:solidFill>
                <a:latin typeface="Arial" pitchFamily="34" charset="0"/>
                <a:ea typeface="MS PGothic" pitchFamily="34" charset="-128"/>
              </a:defRPr>
            </a:lvl4pPr>
            <a:lvl5pPr marL="2057400" indent="-228600" defTabSz="457200" eaLnBrk="0" hangingPunct="0">
              <a:defRPr>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fontAlgn="base">
              <a:spcBef>
                <a:spcPct val="0"/>
              </a:spcBef>
              <a:spcAft>
                <a:spcPct val="0"/>
              </a:spcAft>
            </a:pPr>
            <a:fld id="{F69B4002-CC5A-4E52-8204-508CE510B232}" type="slidenum">
              <a:rPr lang="en-US" sz="1200" b="1" baseline="-25000" smtClean="0">
                <a:solidFill>
                  <a:srgbClr val="000000"/>
                </a:solidFill>
              </a:rPr>
              <a:pPr algn="ctr" fontAlgn="base">
                <a:spcBef>
                  <a:spcPct val="0"/>
                </a:spcBef>
                <a:spcAft>
                  <a:spcPct val="0"/>
                </a:spcAft>
              </a:pPr>
              <a:t>4</a:t>
            </a:fld>
            <a:endParaRPr lang="en-US" sz="1200" b="1" baseline="-25000" smtClean="0">
              <a:solidFill>
                <a:srgbClr val="000000"/>
              </a:solidFill>
            </a:endParaRPr>
          </a:p>
        </p:txBody>
      </p:sp>
      <p:graphicFrame>
        <p:nvGraphicFramePr>
          <p:cNvPr id="9" name="Object 4"/>
          <p:cNvGraphicFramePr>
            <a:graphicFrameLocks/>
          </p:cNvGraphicFramePr>
          <p:nvPr>
            <p:extLst>
              <p:ext uri="{D42A27DB-BD31-4B8C-83A1-F6EECF244321}">
                <p14:modId xmlns:p14="http://schemas.microsoft.com/office/powerpoint/2010/main" val="1922579780"/>
              </p:ext>
            </p:extLst>
          </p:nvPr>
        </p:nvGraphicFramePr>
        <p:xfrm>
          <a:off x="1412875" y="1388651"/>
          <a:ext cx="6054725" cy="4598987"/>
        </p:xfrm>
        <a:graphic>
          <a:graphicData uri="http://schemas.openxmlformats.org/presentationml/2006/ole">
            <mc:AlternateContent xmlns:mc="http://schemas.openxmlformats.org/markup-compatibility/2006">
              <mc:Choice xmlns:v="urn:schemas-microsoft-com:vml" Requires="v">
                <p:oleObj spid="_x0000_s5151" name="Chart" r:id="rId5" imgW="7162800" imgH="4076700" progId="MSGraph.Chart.8">
                  <p:embed followColorScheme="full"/>
                </p:oleObj>
              </mc:Choice>
              <mc:Fallback>
                <p:oleObj name="Chart" r:id="rId5" imgW="7162800" imgH="4076700" progId="MSGraph.Chart.8">
                  <p:embed followColorScheme="full"/>
                  <p:pic>
                    <p:nvPicPr>
                      <p:cNvPr id="0" name=""/>
                      <p:cNvPicPr>
                        <a:picLocks noChangeArrowheads="1"/>
                      </p:cNvPicPr>
                      <p:nvPr/>
                    </p:nvPicPr>
                    <p:blipFill>
                      <a:blip r:embed="rId6"/>
                      <a:srcRect/>
                      <a:stretch>
                        <a:fillRect/>
                      </a:stretch>
                    </p:blipFill>
                    <p:spPr bwMode="auto">
                      <a:xfrm>
                        <a:off x="1412875" y="1388651"/>
                        <a:ext cx="6054725" cy="459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0" name="Group 30"/>
          <p:cNvGrpSpPr>
            <a:grpSpLocks/>
          </p:cNvGrpSpPr>
          <p:nvPr/>
        </p:nvGrpSpPr>
        <p:grpSpPr bwMode="auto">
          <a:xfrm>
            <a:off x="2068513" y="2058576"/>
            <a:ext cx="595312" cy="2606675"/>
            <a:chOff x="2193015" y="1476257"/>
            <a:chExt cx="457200" cy="1952743"/>
          </a:xfrm>
        </p:grpSpPr>
        <p:sp>
          <p:nvSpPr>
            <p:cNvPr id="11" name="Line 19"/>
            <p:cNvSpPr>
              <a:spLocks noChangeShapeType="1"/>
            </p:cNvSpPr>
            <p:nvPr/>
          </p:nvSpPr>
          <p:spPr bwMode="auto">
            <a:xfrm>
              <a:off x="2193015" y="1476257"/>
              <a:ext cx="0" cy="346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en-US" smtClean="0">
                <a:solidFill>
                  <a:srgbClr val="000000"/>
                </a:solidFill>
              </a:endParaRPr>
            </a:p>
          </p:txBody>
        </p:sp>
        <p:sp>
          <p:nvSpPr>
            <p:cNvPr id="12" name="Line 20"/>
            <p:cNvSpPr>
              <a:spLocks noChangeShapeType="1"/>
            </p:cNvSpPr>
            <p:nvPr/>
          </p:nvSpPr>
          <p:spPr bwMode="auto">
            <a:xfrm>
              <a:off x="2193015" y="1476257"/>
              <a:ext cx="457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en-US" smtClean="0">
                <a:solidFill>
                  <a:srgbClr val="000000"/>
                </a:solidFill>
              </a:endParaRPr>
            </a:p>
          </p:txBody>
        </p:sp>
        <p:sp>
          <p:nvSpPr>
            <p:cNvPr id="13" name="Line 21"/>
            <p:cNvSpPr>
              <a:spLocks noChangeShapeType="1"/>
            </p:cNvSpPr>
            <p:nvPr/>
          </p:nvSpPr>
          <p:spPr bwMode="auto">
            <a:xfrm>
              <a:off x="2650215" y="1476257"/>
              <a:ext cx="0" cy="19527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en-US" smtClean="0">
                <a:solidFill>
                  <a:srgbClr val="000000"/>
                </a:solidFill>
              </a:endParaRPr>
            </a:p>
          </p:txBody>
        </p:sp>
      </p:grpSp>
      <p:sp>
        <p:nvSpPr>
          <p:cNvPr id="14" name="Text Box 22"/>
          <p:cNvSpPr txBox="1">
            <a:spLocks noChangeArrowheads="1"/>
          </p:cNvSpPr>
          <p:nvPr/>
        </p:nvSpPr>
        <p:spPr bwMode="auto">
          <a:xfrm>
            <a:off x="2649538" y="2058576"/>
            <a:ext cx="990600"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fontAlgn="base" hangingPunct="1">
              <a:spcBef>
                <a:spcPct val="0"/>
              </a:spcBef>
              <a:spcAft>
                <a:spcPct val="0"/>
              </a:spcAft>
            </a:pPr>
            <a:r>
              <a:rPr lang="en-US" sz="2400" b="1" dirty="0" smtClean="0">
                <a:solidFill>
                  <a:srgbClr val="CC0099"/>
                </a:solidFill>
                <a:effectLst>
                  <a:outerShdw blurRad="38100" dist="38100" dir="2700000" algn="tl">
                    <a:srgbClr val="000000">
                      <a:alpha val="43137"/>
                    </a:srgbClr>
                  </a:outerShdw>
                </a:effectLst>
                <a:ea typeface="Arial Unicode MS" pitchFamily="34" charset="-128"/>
                <a:cs typeface="Arial Unicode MS" pitchFamily="34" charset="-128"/>
              </a:rPr>
              <a:t>&gt; 20x </a:t>
            </a:r>
            <a:r>
              <a:rPr lang="en-US" sz="1600" b="1" dirty="0" smtClean="0">
                <a:solidFill>
                  <a:srgbClr val="CC0099"/>
                </a:solidFill>
                <a:effectLst>
                  <a:outerShdw blurRad="38100" dist="38100" dir="2700000" algn="tl">
                    <a:srgbClr val="000000">
                      <a:alpha val="43137"/>
                    </a:srgbClr>
                  </a:outerShdw>
                </a:effectLst>
                <a:ea typeface="Arial Unicode MS" pitchFamily="34" charset="-128"/>
                <a:cs typeface="Arial Unicode MS" pitchFamily="34" charset="-128"/>
              </a:rPr>
              <a:t>more</a:t>
            </a:r>
          </a:p>
        </p:txBody>
      </p:sp>
      <p:grpSp>
        <p:nvGrpSpPr>
          <p:cNvPr id="15" name="Group 31"/>
          <p:cNvGrpSpPr>
            <a:grpSpLocks/>
          </p:cNvGrpSpPr>
          <p:nvPr/>
        </p:nvGrpSpPr>
        <p:grpSpPr bwMode="auto">
          <a:xfrm>
            <a:off x="4114800" y="1856963"/>
            <a:ext cx="593725" cy="1098550"/>
            <a:chOff x="4167557" y="1325331"/>
            <a:chExt cx="457200" cy="822557"/>
          </a:xfrm>
        </p:grpSpPr>
        <p:sp>
          <p:nvSpPr>
            <p:cNvPr id="16" name="Line 23"/>
            <p:cNvSpPr>
              <a:spLocks noChangeShapeType="1"/>
            </p:cNvSpPr>
            <p:nvPr/>
          </p:nvSpPr>
          <p:spPr bwMode="auto">
            <a:xfrm>
              <a:off x="4167557" y="1325331"/>
              <a:ext cx="0" cy="57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en-US" smtClean="0">
                <a:solidFill>
                  <a:srgbClr val="000000"/>
                </a:solidFill>
              </a:endParaRPr>
            </a:p>
          </p:txBody>
        </p:sp>
        <p:sp>
          <p:nvSpPr>
            <p:cNvPr id="17" name="Line 24"/>
            <p:cNvSpPr>
              <a:spLocks noChangeShapeType="1"/>
            </p:cNvSpPr>
            <p:nvPr/>
          </p:nvSpPr>
          <p:spPr bwMode="auto">
            <a:xfrm>
              <a:off x="4167557" y="1325331"/>
              <a:ext cx="457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en-US" smtClean="0">
                <a:solidFill>
                  <a:srgbClr val="000000"/>
                </a:solidFill>
              </a:endParaRPr>
            </a:p>
          </p:txBody>
        </p:sp>
        <p:sp>
          <p:nvSpPr>
            <p:cNvPr id="18" name="Line 25"/>
            <p:cNvSpPr>
              <a:spLocks noChangeShapeType="1"/>
            </p:cNvSpPr>
            <p:nvPr/>
          </p:nvSpPr>
          <p:spPr bwMode="auto">
            <a:xfrm>
              <a:off x="4624757" y="1325331"/>
              <a:ext cx="0" cy="82255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en-US" smtClean="0">
                <a:solidFill>
                  <a:srgbClr val="000000"/>
                </a:solidFill>
              </a:endParaRPr>
            </a:p>
          </p:txBody>
        </p:sp>
      </p:grpSp>
      <p:sp>
        <p:nvSpPr>
          <p:cNvPr id="19" name="Text Box 26"/>
          <p:cNvSpPr txBox="1">
            <a:spLocks noChangeArrowheads="1"/>
          </p:cNvSpPr>
          <p:nvPr/>
        </p:nvSpPr>
        <p:spPr bwMode="auto">
          <a:xfrm>
            <a:off x="4686300" y="1856963"/>
            <a:ext cx="9906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fontAlgn="base" hangingPunct="1">
              <a:spcBef>
                <a:spcPct val="0"/>
              </a:spcBef>
              <a:spcAft>
                <a:spcPct val="0"/>
              </a:spcAft>
            </a:pPr>
            <a:r>
              <a:rPr lang="en-US" sz="2400" b="1" dirty="0" smtClean="0">
                <a:solidFill>
                  <a:srgbClr val="CC0099"/>
                </a:solidFill>
                <a:effectLst>
                  <a:outerShdw blurRad="38100" dist="38100" dir="2700000" algn="tl">
                    <a:srgbClr val="000000">
                      <a:alpha val="43137"/>
                    </a:srgbClr>
                  </a:outerShdw>
                </a:effectLst>
                <a:ea typeface="Arial Unicode MS" pitchFamily="34" charset="-128"/>
                <a:cs typeface="Arial Unicode MS" pitchFamily="34" charset="-128"/>
              </a:rPr>
              <a:t>49% </a:t>
            </a:r>
            <a:r>
              <a:rPr lang="en-US" sz="1600" b="1" dirty="0" smtClean="0">
                <a:solidFill>
                  <a:srgbClr val="CC0099"/>
                </a:solidFill>
                <a:effectLst>
                  <a:outerShdw blurRad="38100" dist="38100" dir="2700000" algn="tl">
                    <a:srgbClr val="000000">
                      <a:alpha val="43137"/>
                    </a:srgbClr>
                  </a:outerShdw>
                </a:effectLst>
                <a:ea typeface="Arial Unicode MS" pitchFamily="34" charset="-128"/>
                <a:cs typeface="Arial Unicode MS" pitchFamily="34" charset="-128"/>
              </a:rPr>
              <a:t>more</a:t>
            </a:r>
          </a:p>
        </p:txBody>
      </p:sp>
      <p:grpSp>
        <p:nvGrpSpPr>
          <p:cNvPr id="20" name="Group 32"/>
          <p:cNvGrpSpPr>
            <a:grpSpLocks/>
          </p:cNvGrpSpPr>
          <p:nvPr/>
        </p:nvGrpSpPr>
        <p:grpSpPr bwMode="auto">
          <a:xfrm>
            <a:off x="6097588" y="1987138"/>
            <a:ext cx="595312" cy="981075"/>
            <a:chOff x="6221998" y="1422989"/>
            <a:chExt cx="457200" cy="734424"/>
          </a:xfrm>
        </p:grpSpPr>
        <p:sp>
          <p:nvSpPr>
            <p:cNvPr id="21" name="Line 27"/>
            <p:cNvSpPr>
              <a:spLocks noChangeShapeType="1"/>
            </p:cNvSpPr>
            <p:nvPr/>
          </p:nvSpPr>
          <p:spPr bwMode="auto">
            <a:xfrm>
              <a:off x="6221998" y="1422989"/>
              <a:ext cx="0" cy="2857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en-US" smtClean="0">
                <a:solidFill>
                  <a:srgbClr val="000000"/>
                </a:solidFill>
              </a:endParaRPr>
            </a:p>
          </p:txBody>
        </p:sp>
        <p:sp>
          <p:nvSpPr>
            <p:cNvPr id="22" name="Line 28"/>
            <p:cNvSpPr>
              <a:spLocks noChangeShapeType="1"/>
            </p:cNvSpPr>
            <p:nvPr/>
          </p:nvSpPr>
          <p:spPr bwMode="auto">
            <a:xfrm>
              <a:off x="6221998" y="1422989"/>
              <a:ext cx="457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en-US" smtClean="0">
                <a:solidFill>
                  <a:srgbClr val="000000"/>
                </a:solidFill>
              </a:endParaRPr>
            </a:p>
          </p:txBody>
        </p:sp>
        <p:sp>
          <p:nvSpPr>
            <p:cNvPr id="23" name="Line 29"/>
            <p:cNvSpPr>
              <a:spLocks noChangeShapeType="1"/>
            </p:cNvSpPr>
            <p:nvPr/>
          </p:nvSpPr>
          <p:spPr bwMode="auto">
            <a:xfrm>
              <a:off x="6679198" y="1422989"/>
              <a:ext cx="0" cy="7344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pPr>
              <a:endParaRPr lang="en-US" smtClean="0">
                <a:solidFill>
                  <a:srgbClr val="000000"/>
                </a:solidFill>
              </a:endParaRPr>
            </a:p>
          </p:txBody>
        </p:sp>
      </p:grpSp>
      <p:sp>
        <p:nvSpPr>
          <p:cNvPr id="24" name="Text Box 30"/>
          <p:cNvSpPr txBox="1">
            <a:spLocks noChangeArrowheads="1"/>
          </p:cNvSpPr>
          <p:nvPr/>
        </p:nvSpPr>
        <p:spPr bwMode="auto">
          <a:xfrm>
            <a:off x="6665913" y="1987138"/>
            <a:ext cx="9906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fontAlgn="base" hangingPunct="1">
              <a:spcBef>
                <a:spcPct val="0"/>
              </a:spcBef>
              <a:spcAft>
                <a:spcPct val="0"/>
              </a:spcAft>
            </a:pPr>
            <a:r>
              <a:rPr lang="en-US" sz="2400" b="1" dirty="0" smtClean="0">
                <a:solidFill>
                  <a:srgbClr val="CC0099"/>
                </a:solidFill>
                <a:effectLst>
                  <a:outerShdw blurRad="38100" dist="38100" dir="2700000" algn="tl">
                    <a:srgbClr val="000000">
                      <a:alpha val="43137"/>
                    </a:srgbClr>
                  </a:outerShdw>
                </a:effectLst>
                <a:ea typeface="Arial Unicode MS" pitchFamily="34" charset="-128"/>
                <a:cs typeface="Arial Unicode MS" pitchFamily="34" charset="-128"/>
              </a:rPr>
              <a:t>30% </a:t>
            </a:r>
            <a:r>
              <a:rPr lang="en-US" sz="1600" b="1" dirty="0" smtClean="0">
                <a:solidFill>
                  <a:srgbClr val="CC0099"/>
                </a:solidFill>
                <a:effectLst>
                  <a:outerShdw blurRad="38100" dist="38100" dir="2700000" algn="tl">
                    <a:srgbClr val="000000">
                      <a:alpha val="43137"/>
                    </a:srgbClr>
                  </a:outerShdw>
                </a:effectLst>
                <a:ea typeface="Arial Unicode MS" pitchFamily="34" charset="-128"/>
                <a:cs typeface="Arial Unicode MS" pitchFamily="34" charset="-128"/>
              </a:rPr>
              <a:t>more</a:t>
            </a:r>
          </a:p>
        </p:txBody>
      </p:sp>
      <p:sp>
        <p:nvSpPr>
          <p:cNvPr id="25" name="Text Box 31"/>
          <p:cNvSpPr txBox="1">
            <a:spLocks noChangeArrowheads="1"/>
          </p:cNvSpPr>
          <p:nvPr/>
        </p:nvSpPr>
        <p:spPr bwMode="auto">
          <a:xfrm>
            <a:off x="1698625" y="5117688"/>
            <a:ext cx="1676400"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fontAlgn="base" hangingPunct="1">
              <a:spcBef>
                <a:spcPct val="0"/>
              </a:spcBef>
              <a:spcAft>
                <a:spcPct val="0"/>
              </a:spcAft>
            </a:pPr>
            <a:r>
              <a:rPr lang="en-US" b="1" smtClean="0">
                <a:solidFill>
                  <a:srgbClr val="000000"/>
                </a:solidFill>
                <a:ea typeface="Arial Unicode MS" pitchFamily="34" charset="-128"/>
                <a:cs typeface="Arial Unicode MS" pitchFamily="34" charset="-128"/>
              </a:rPr>
              <a:t>EBITDA</a:t>
            </a:r>
          </a:p>
          <a:p>
            <a:pPr algn="ctr" eaLnBrk="1" fontAlgn="base" hangingPunct="1">
              <a:spcBef>
                <a:spcPct val="0"/>
              </a:spcBef>
              <a:spcAft>
                <a:spcPct val="0"/>
              </a:spcAft>
            </a:pPr>
            <a:r>
              <a:rPr lang="en-US" sz="1000" i="1" smtClean="0">
                <a:solidFill>
                  <a:srgbClr val="000000"/>
                </a:solidFill>
                <a:ea typeface="Arial Unicode MS" pitchFamily="34" charset="-128"/>
                <a:cs typeface="Arial Unicode MS" pitchFamily="34" charset="-128"/>
              </a:rPr>
              <a:t>5-year CAGR, 2004-2008</a:t>
            </a:r>
          </a:p>
        </p:txBody>
      </p:sp>
      <p:sp>
        <p:nvSpPr>
          <p:cNvPr id="26" name="Text Box 32"/>
          <p:cNvSpPr txBox="1">
            <a:spLocks noChangeArrowheads="1"/>
          </p:cNvSpPr>
          <p:nvPr/>
        </p:nvSpPr>
        <p:spPr bwMode="auto">
          <a:xfrm>
            <a:off x="3708400" y="5117688"/>
            <a:ext cx="1676400"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fontAlgn="base" hangingPunct="1">
              <a:spcBef>
                <a:spcPct val="0"/>
              </a:spcBef>
              <a:spcAft>
                <a:spcPct val="0"/>
              </a:spcAft>
            </a:pPr>
            <a:r>
              <a:rPr lang="en-US" b="1" smtClean="0">
                <a:solidFill>
                  <a:srgbClr val="000000"/>
                </a:solidFill>
                <a:ea typeface="Arial Unicode MS" pitchFamily="34" charset="-128"/>
                <a:cs typeface="Arial Unicode MS" pitchFamily="34" charset="-128"/>
              </a:rPr>
              <a:t>Revenue</a:t>
            </a:r>
          </a:p>
          <a:p>
            <a:pPr algn="ctr" eaLnBrk="1" fontAlgn="base" hangingPunct="1">
              <a:spcBef>
                <a:spcPct val="0"/>
              </a:spcBef>
              <a:spcAft>
                <a:spcPct val="0"/>
              </a:spcAft>
            </a:pPr>
            <a:r>
              <a:rPr lang="en-US" sz="1000" i="1" smtClean="0">
                <a:solidFill>
                  <a:srgbClr val="000000"/>
                </a:solidFill>
                <a:ea typeface="Arial Unicode MS" pitchFamily="34" charset="-128"/>
                <a:cs typeface="Arial Unicode MS" pitchFamily="34" charset="-128"/>
              </a:rPr>
              <a:t>5-year CAGR, 2004-2008</a:t>
            </a:r>
          </a:p>
        </p:txBody>
      </p:sp>
      <p:sp>
        <p:nvSpPr>
          <p:cNvPr id="27" name="Text Box 33"/>
          <p:cNvSpPr txBox="1">
            <a:spLocks noChangeArrowheads="1"/>
          </p:cNvSpPr>
          <p:nvPr/>
        </p:nvSpPr>
        <p:spPr bwMode="auto">
          <a:xfrm>
            <a:off x="5710238" y="5117688"/>
            <a:ext cx="1676400"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44" rIns="9144">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fontAlgn="base" hangingPunct="1">
              <a:spcBef>
                <a:spcPct val="0"/>
              </a:spcBef>
              <a:spcAft>
                <a:spcPct val="0"/>
              </a:spcAft>
            </a:pPr>
            <a:r>
              <a:rPr lang="en-US" b="1" dirty="0" smtClean="0">
                <a:solidFill>
                  <a:srgbClr val="000000"/>
                </a:solidFill>
                <a:ea typeface="Arial Unicode MS" pitchFamily="34" charset="-128"/>
                <a:cs typeface="Arial Unicode MS" pitchFamily="34" charset="-128"/>
              </a:rPr>
              <a:t>ROIC</a:t>
            </a:r>
          </a:p>
          <a:p>
            <a:pPr algn="ctr" eaLnBrk="1" fontAlgn="base" hangingPunct="1">
              <a:spcBef>
                <a:spcPct val="0"/>
              </a:spcBef>
              <a:spcAft>
                <a:spcPct val="0"/>
              </a:spcAft>
            </a:pPr>
            <a:r>
              <a:rPr lang="en-US" sz="1000" i="1" dirty="0" smtClean="0">
                <a:solidFill>
                  <a:srgbClr val="000000"/>
                </a:solidFill>
                <a:ea typeface="Arial Unicode MS" pitchFamily="34" charset="-128"/>
                <a:cs typeface="Arial Unicode MS" pitchFamily="34" charset="-128"/>
              </a:rPr>
              <a:t>5-year average, 2004-2008</a:t>
            </a:r>
          </a:p>
        </p:txBody>
      </p:sp>
      <p:sp>
        <p:nvSpPr>
          <p:cNvPr id="28" name="Rectangle 34"/>
          <p:cNvSpPr>
            <a:spLocks noChangeArrowheads="1"/>
          </p:cNvSpPr>
          <p:nvPr/>
        </p:nvSpPr>
        <p:spPr bwMode="auto">
          <a:xfrm>
            <a:off x="2297113" y="5727288"/>
            <a:ext cx="228600" cy="230188"/>
          </a:xfrm>
          <a:prstGeom prst="rect">
            <a:avLst/>
          </a:prstGeom>
          <a:gradFill rotWithShape="1">
            <a:gsLst>
              <a:gs pos="0">
                <a:srgbClr val="CC3399"/>
              </a:gs>
              <a:gs pos="100000">
                <a:srgbClr val="5E1847"/>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pPr algn="ctr" defTabSz="457200" fontAlgn="base">
              <a:spcBef>
                <a:spcPct val="0"/>
              </a:spcBef>
              <a:spcAft>
                <a:spcPct val="0"/>
              </a:spcAft>
            </a:pPr>
            <a:endParaRPr lang="en-US" sz="2800" b="1" baseline="-25000" smtClean="0">
              <a:solidFill>
                <a:srgbClr val="FFFFFF"/>
              </a:solidFill>
            </a:endParaRPr>
          </a:p>
        </p:txBody>
      </p:sp>
      <p:sp>
        <p:nvSpPr>
          <p:cNvPr id="29" name="Rectangle 35"/>
          <p:cNvSpPr>
            <a:spLocks noChangeArrowheads="1"/>
          </p:cNvSpPr>
          <p:nvPr/>
        </p:nvSpPr>
        <p:spPr bwMode="auto">
          <a:xfrm>
            <a:off x="4605338" y="5727288"/>
            <a:ext cx="228600" cy="230188"/>
          </a:xfrm>
          <a:prstGeom prst="rect">
            <a:avLst/>
          </a:prstGeom>
          <a:gradFill rotWithShape="1">
            <a:gsLst>
              <a:gs pos="0">
                <a:srgbClr val="C0C0C0"/>
              </a:gs>
              <a:gs pos="100000">
                <a:srgbClr val="595959"/>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pPr algn="ctr" defTabSz="457200" fontAlgn="base">
              <a:spcBef>
                <a:spcPct val="0"/>
              </a:spcBef>
              <a:spcAft>
                <a:spcPct val="0"/>
              </a:spcAft>
            </a:pPr>
            <a:endParaRPr lang="en-US" sz="2800" b="1" baseline="-25000" smtClean="0">
              <a:solidFill>
                <a:srgbClr val="FFFFFF"/>
              </a:solidFill>
            </a:endParaRPr>
          </a:p>
        </p:txBody>
      </p:sp>
      <p:sp>
        <p:nvSpPr>
          <p:cNvPr id="30" name="Text Box 36"/>
          <p:cNvSpPr txBox="1">
            <a:spLocks noChangeArrowheads="1"/>
          </p:cNvSpPr>
          <p:nvPr/>
        </p:nvSpPr>
        <p:spPr bwMode="auto">
          <a:xfrm>
            <a:off x="2525713" y="5730463"/>
            <a:ext cx="1981200"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fontAlgn="base" hangingPunct="1">
              <a:spcBef>
                <a:spcPct val="50000"/>
              </a:spcBef>
              <a:spcAft>
                <a:spcPct val="0"/>
              </a:spcAft>
            </a:pPr>
            <a:r>
              <a:rPr lang="en-US" smtClean="0">
                <a:solidFill>
                  <a:srgbClr val="000000"/>
                </a:solidFill>
                <a:ea typeface="Arial Unicode MS" pitchFamily="34" charset="-128"/>
                <a:cs typeface="Arial Unicode MS" pitchFamily="34" charset="-128"/>
              </a:rPr>
              <a:t>Value Integrators</a:t>
            </a:r>
          </a:p>
        </p:txBody>
      </p:sp>
      <p:sp>
        <p:nvSpPr>
          <p:cNvPr id="31" name="Text Box 37"/>
          <p:cNvSpPr txBox="1">
            <a:spLocks noChangeArrowheads="1"/>
          </p:cNvSpPr>
          <p:nvPr/>
        </p:nvSpPr>
        <p:spPr bwMode="auto">
          <a:xfrm>
            <a:off x="4833938" y="5727288"/>
            <a:ext cx="17907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fontAlgn="base" hangingPunct="1">
              <a:spcBef>
                <a:spcPct val="50000"/>
              </a:spcBef>
              <a:spcAft>
                <a:spcPct val="0"/>
              </a:spcAft>
            </a:pPr>
            <a:r>
              <a:rPr lang="en-US" sz="1400" smtClean="0">
                <a:solidFill>
                  <a:srgbClr val="000000"/>
                </a:solidFill>
                <a:ea typeface="Arial Unicode MS" pitchFamily="34" charset="-128"/>
                <a:cs typeface="Arial Unicode MS" pitchFamily="34" charset="-128"/>
              </a:rPr>
              <a:t>All other enterprises</a:t>
            </a:r>
          </a:p>
        </p:txBody>
      </p:sp>
      <p:sp>
        <p:nvSpPr>
          <p:cNvPr id="32" name="Text Box 4"/>
          <p:cNvSpPr txBox="1">
            <a:spLocks noChangeArrowheads="1"/>
          </p:cNvSpPr>
          <p:nvPr/>
        </p:nvSpPr>
        <p:spPr bwMode="auto">
          <a:xfrm>
            <a:off x="204788" y="6266224"/>
            <a:ext cx="6380162" cy="363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defTabSz="457200" eaLnBrk="0" hangingPunct="0">
              <a:defRPr>
                <a:solidFill>
                  <a:schemeClr val="tx1"/>
                </a:solidFill>
                <a:latin typeface="Arial" pitchFamily="34" charset="0"/>
                <a:ea typeface="MS PGothic" pitchFamily="34" charset="-128"/>
              </a:defRPr>
            </a:lvl1pPr>
            <a:lvl2pPr marL="742950" indent="-285750" defTabSz="457200" eaLnBrk="0" hangingPunct="0">
              <a:defRPr>
                <a:solidFill>
                  <a:schemeClr val="tx1"/>
                </a:solidFill>
                <a:latin typeface="Arial" pitchFamily="34" charset="0"/>
                <a:ea typeface="MS PGothic" pitchFamily="34" charset="-128"/>
              </a:defRPr>
            </a:lvl2pPr>
            <a:lvl3pPr marL="1143000" indent="-228600" defTabSz="457200" eaLnBrk="0" hangingPunct="0">
              <a:defRPr>
                <a:solidFill>
                  <a:schemeClr val="tx1"/>
                </a:solidFill>
                <a:latin typeface="Arial" pitchFamily="34" charset="0"/>
                <a:ea typeface="MS PGothic" pitchFamily="34" charset="-128"/>
              </a:defRPr>
            </a:lvl3pPr>
            <a:lvl4pPr marL="1600200" indent="-228600" defTabSz="457200" eaLnBrk="0" hangingPunct="0">
              <a:defRPr>
                <a:solidFill>
                  <a:schemeClr val="tx1"/>
                </a:solidFill>
                <a:latin typeface="Arial" pitchFamily="34" charset="0"/>
                <a:ea typeface="MS PGothic" pitchFamily="34" charset="-128"/>
              </a:defRPr>
            </a:lvl4pPr>
            <a:lvl5pPr marL="2057400" indent="-228600" defTabSz="457200" eaLnBrk="0" hangingPunct="0">
              <a:defRPr>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fontAlgn="base" hangingPunct="1">
              <a:lnSpc>
                <a:spcPct val="80000"/>
              </a:lnSpc>
              <a:spcBef>
                <a:spcPct val="0"/>
              </a:spcBef>
              <a:spcAft>
                <a:spcPct val="0"/>
              </a:spcAft>
            </a:pPr>
            <a:r>
              <a:rPr lang="en-US" sz="1100" smtClean="0">
                <a:solidFill>
                  <a:srgbClr val="000000"/>
                </a:solidFill>
              </a:rPr>
              <a:t>Revenue Growth: N = 580; EBITDA: N = 531; ROIC: N = 501; </a:t>
            </a:r>
          </a:p>
          <a:p>
            <a:pPr eaLnBrk="1" fontAlgn="base" hangingPunct="1">
              <a:lnSpc>
                <a:spcPct val="80000"/>
              </a:lnSpc>
              <a:spcBef>
                <a:spcPct val="0"/>
              </a:spcBef>
              <a:spcAft>
                <a:spcPct val="0"/>
              </a:spcAft>
            </a:pPr>
            <a:r>
              <a:rPr lang="en-US" sz="1100" smtClean="0">
                <a:solidFill>
                  <a:srgbClr val="000000"/>
                </a:solidFill>
              </a:rPr>
              <a:t>Source: IBM Institute for Business Value, The Global CFO Study 2010</a:t>
            </a:r>
          </a:p>
        </p:txBody>
      </p:sp>
    </p:spTree>
    <p:extLst>
      <p:ext uri="{BB962C8B-B14F-4D97-AF65-F5344CB8AC3E}">
        <p14:creationId xmlns:p14="http://schemas.microsoft.com/office/powerpoint/2010/main" val="3183860344"/>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dat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98683" y="533400"/>
            <a:ext cx="2488117"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p:cNvSpPr>
            <a:spLocks noGrp="1"/>
          </p:cNvSpPr>
          <p:nvPr>
            <p:ph type="sldNum" sz="quarter" idx="10"/>
          </p:nvPr>
        </p:nvSpPr>
        <p:spPr/>
        <p:txBody>
          <a:bodyPr/>
          <a:lstStyle/>
          <a:p>
            <a:pPr>
              <a:defRPr/>
            </a:pPr>
            <a:fld id="{136677D6-E466-46D6-A8E8-8134E67DCFAF}" type="slidenum">
              <a:rPr lang="en-US" smtClean="0">
                <a:solidFill>
                  <a:srgbClr val="000000"/>
                </a:solidFill>
              </a:rPr>
              <a:pPr>
                <a:defRPr/>
              </a:pPr>
              <a:t>5</a:t>
            </a:fld>
            <a:endParaRPr lang="en-US">
              <a:solidFill>
                <a:srgbClr val="000000"/>
              </a:solidFill>
            </a:endParaRPr>
          </a:p>
        </p:txBody>
      </p:sp>
      <p:sp>
        <p:nvSpPr>
          <p:cNvPr id="18" name="AutoShape 6"/>
          <p:cNvSpPr>
            <a:spLocks noChangeArrowheads="1"/>
          </p:cNvSpPr>
          <p:nvPr/>
        </p:nvSpPr>
        <p:spPr bwMode="auto">
          <a:xfrm>
            <a:off x="5232400" y="5116513"/>
            <a:ext cx="3248025" cy="1554163"/>
          </a:xfrm>
          <a:prstGeom prst="roundRect">
            <a:avLst>
              <a:gd name="adj" fmla="val 6231"/>
            </a:avLst>
          </a:prstGeom>
          <a:noFill/>
          <a:ln>
            <a:noFill/>
          </a:ln>
          <a:effectLst/>
        </p:spPr>
        <p:txBody>
          <a:bodyPr wrap="none" lIns="0" tIns="0" rIns="45720" bIns="0" anchor="ctr"/>
          <a:lstStyle/>
          <a:p>
            <a:pPr fontAlgn="base">
              <a:spcBef>
                <a:spcPct val="0"/>
              </a:spcBef>
              <a:spcAft>
                <a:spcPct val="0"/>
              </a:spcAft>
            </a:pPr>
            <a:endParaRPr lang="en-US" b="1" smtClean="0">
              <a:solidFill>
                <a:srgbClr val="000000"/>
              </a:solidFill>
            </a:endParaRPr>
          </a:p>
        </p:txBody>
      </p:sp>
      <p:sp>
        <p:nvSpPr>
          <p:cNvPr id="19" name="AutoShape 7"/>
          <p:cNvSpPr>
            <a:spLocks noChangeArrowheads="1"/>
          </p:cNvSpPr>
          <p:nvPr/>
        </p:nvSpPr>
        <p:spPr bwMode="auto">
          <a:xfrm>
            <a:off x="5232400" y="1951038"/>
            <a:ext cx="3248025" cy="1103313"/>
          </a:xfrm>
          <a:prstGeom prst="roundRect">
            <a:avLst>
              <a:gd name="adj" fmla="val 8204"/>
            </a:avLst>
          </a:prstGeom>
          <a:noFill/>
          <a:ln>
            <a:noFill/>
          </a:ln>
          <a:effectLst/>
        </p:spPr>
        <p:txBody>
          <a:bodyPr wrap="none" lIns="0" tIns="0" rIns="45720" bIns="0" anchor="ctr"/>
          <a:lstStyle/>
          <a:p>
            <a:pPr fontAlgn="base">
              <a:spcBef>
                <a:spcPct val="0"/>
              </a:spcBef>
              <a:spcAft>
                <a:spcPct val="0"/>
              </a:spcAft>
            </a:pPr>
            <a:endParaRPr lang="en-US" b="1" smtClean="0">
              <a:solidFill>
                <a:srgbClr val="000000"/>
              </a:solidFill>
            </a:endParaRPr>
          </a:p>
        </p:txBody>
      </p:sp>
      <p:sp>
        <p:nvSpPr>
          <p:cNvPr id="20" name="AutoShape 8"/>
          <p:cNvSpPr>
            <a:spLocks noChangeArrowheads="1"/>
          </p:cNvSpPr>
          <p:nvPr/>
        </p:nvSpPr>
        <p:spPr bwMode="auto">
          <a:xfrm>
            <a:off x="5232400" y="3079750"/>
            <a:ext cx="3248025" cy="2016125"/>
          </a:xfrm>
          <a:prstGeom prst="roundRect">
            <a:avLst>
              <a:gd name="adj" fmla="val 4880"/>
            </a:avLst>
          </a:prstGeom>
          <a:noFill/>
          <a:ln>
            <a:noFill/>
          </a:ln>
          <a:effectLst/>
        </p:spPr>
        <p:txBody>
          <a:bodyPr wrap="none" lIns="0" tIns="0" rIns="45720" bIns="0" anchor="ctr"/>
          <a:lstStyle/>
          <a:p>
            <a:pPr fontAlgn="base">
              <a:spcBef>
                <a:spcPct val="0"/>
              </a:spcBef>
              <a:spcAft>
                <a:spcPct val="0"/>
              </a:spcAft>
            </a:pPr>
            <a:endParaRPr lang="en-US" b="1" smtClean="0">
              <a:solidFill>
                <a:srgbClr val="000000"/>
              </a:solidFill>
            </a:endParaRPr>
          </a:p>
        </p:txBody>
      </p:sp>
      <p:sp>
        <p:nvSpPr>
          <p:cNvPr id="21" name="Rectangle 9"/>
          <p:cNvSpPr>
            <a:spLocks noChangeArrowheads="1"/>
          </p:cNvSpPr>
          <p:nvPr/>
        </p:nvSpPr>
        <p:spPr bwMode="auto">
          <a:xfrm>
            <a:off x="522287" y="1951038"/>
            <a:ext cx="6654800" cy="4719638"/>
          </a:xfrm>
          <a:prstGeom prst="rect">
            <a:avLst/>
          </a:prstGeom>
          <a:gradFill flip="none" rotWithShape="1">
            <a:gsLst>
              <a:gs pos="0">
                <a:srgbClr val="B3BFD1">
                  <a:alpha val="0"/>
                </a:srgbClr>
              </a:gs>
              <a:gs pos="100000">
                <a:srgbClr val="D1D8E3">
                  <a:alpha val="73000"/>
                </a:srgbClr>
              </a:gs>
            </a:gsLst>
            <a:lin ang="8100000" scaled="1"/>
            <a:tileRect/>
          </a:gradFill>
          <a:ln>
            <a:noFill/>
          </a:ln>
          <a:effectLst/>
        </p:spPr>
        <p:txBody>
          <a:bodyPr wrap="none" lIns="0" tIns="0" rIns="45720" bIns="0" anchor="ctr"/>
          <a:lstStyle/>
          <a:p>
            <a:pPr fontAlgn="base">
              <a:spcBef>
                <a:spcPct val="0"/>
              </a:spcBef>
              <a:spcAft>
                <a:spcPct val="0"/>
              </a:spcAft>
            </a:pPr>
            <a:endParaRPr lang="en-US" b="1" smtClean="0">
              <a:solidFill>
                <a:srgbClr val="000000"/>
              </a:solidFill>
            </a:endParaRPr>
          </a:p>
        </p:txBody>
      </p:sp>
      <p:sp>
        <p:nvSpPr>
          <p:cNvPr id="22" name="Freeform 10"/>
          <p:cNvSpPr>
            <a:spLocks/>
          </p:cNvSpPr>
          <p:nvPr/>
        </p:nvSpPr>
        <p:spPr bwMode="auto">
          <a:xfrm>
            <a:off x="525462" y="2133600"/>
            <a:ext cx="3562350" cy="4537075"/>
          </a:xfrm>
          <a:custGeom>
            <a:avLst/>
            <a:gdLst>
              <a:gd name="T0" fmla="*/ 640 w 2244"/>
              <a:gd name="T1" fmla="*/ 3065 h 2665"/>
              <a:gd name="T2" fmla="*/ 0 w 2244"/>
              <a:gd name="T3" fmla="*/ 3065 h 2665"/>
              <a:gd name="T4" fmla="*/ 0 w 2244"/>
              <a:gd name="T5" fmla="*/ 2471 h 2665"/>
              <a:gd name="T6" fmla="*/ 1475 w 2244"/>
              <a:gd name="T7" fmla="*/ 298 h 2665"/>
              <a:gd name="T8" fmla="*/ 1335 w 2244"/>
              <a:gd name="T9" fmla="*/ 174 h 2665"/>
              <a:gd name="T10" fmla="*/ 2185 w 2244"/>
              <a:gd name="T11" fmla="*/ 0 h 2665"/>
              <a:gd name="T12" fmla="*/ 2244 w 2244"/>
              <a:gd name="T13" fmla="*/ 984 h 2665"/>
              <a:gd name="T14" fmla="*/ 2104 w 2244"/>
              <a:gd name="T15" fmla="*/ 868 h 2665"/>
              <a:gd name="T16" fmla="*/ 640 w 2244"/>
              <a:gd name="T17" fmla="*/ 3065 h 266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44" h="2665">
                <a:moveTo>
                  <a:pt x="640" y="2665"/>
                </a:moveTo>
                <a:lnTo>
                  <a:pt x="0" y="2665"/>
                </a:lnTo>
                <a:lnTo>
                  <a:pt x="0" y="2148"/>
                </a:lnTo>
                <a:lnTo>
                  <a:pt x="1475" y="259"/>
                </a:lnTo>
                <a:lnTo>
                  <a:pt x="1335" y="151"/>
                </a:lnTo>
                <a:lnTo>
                  <a:pt x="2185" y="0"/>
                </a:lnTo>
                <a:lnTo>
                  <a:pt x="2244" y="856"/>
                </a:lnTo>
                <a:lnTo>
                  <a:pt x="2104" y="754"/>
                </a:lnTo>
                <a:lnTo>
                  <a:pt x="640" y="2665"/>
                </a:lnTo>
                <a:close/>
              </a:path>
            </a:pathLst>
          </a:custGeom>
          <a:solidFill>
            <a:schemeClr val="accent2">
              <a:lumMod val="75000"/>
              <a:alpha val="34901"/>
            </a:schemeClr>
          </a:solidFill>
          <a:ln>
            <a:noFill/>
          </a:ln>
          <a:effectLst/>
          <a:extLst/>
        </p:spPr>
        <p:txBody>
          <a:bodyPr wrap="none" lIns="0" tIns="0" rIns="45720" bIns="0" anchor="ctr"/>
          <a:lstStyle/>
          <a:p>
            <a:pPr fontAlgn="base">
              <a:spcBef>
                <a:spcPct val="0"/>
              </a:spcBef>
              <a:spcAft>
                <a:spcPct val="0"/>
              </a:spcAft>
            </a:pPr>
            <a:endParaRPr lang="en-US" smtClean="0">
              <a:solidFill>
                <a:srgbClr val="000000"/>
              </a:solidFill>
            </a:endParaRPr>
          </a:p>
        </p:txBody>
      </p:sp>
      <p:sp>
        <p:nvSpPr>
          <p:cNvPr id="23" name="Oval 11"/>
          <p:cNvSpPr>
            <a:spLocks noChangeArrowheads="1"/>
          </p:cNvSpPr>
          <p:nvPr/>
        </p:nvSpPr>
        <p:spPr bwMode="auto">
          <a:xfrm>
            <a:off x="741362" y="6345238"/>
            <a:ext cx="123825" cy="117475"/>
          </a:xfrm>
          <a:prstGeom prst="ellipse">
            <a:avLst/>
          </a:prstGeom>
          <a:solidFill>
            <a:schemeClr val="bg1">
              <a:alpha val="52156"/>
            </a:schemeClr>
          </a:solidFill>
          <a:ln>
            <a:noFill/>
          </a:ln>
          <a:effectLst/>
          <a:extLst>
            <a:ext uri="{91240B29-F687-4F45-9708-019B960494DF}">
              <a14:hiddenLine xmlns:a14="http://schemas.microsoft.com/office/drawing/2010/main" w="1270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45720" bIns="0" anchor="ctr"/>
          <a:lstStyle/>
          <a:p>
            <a:pPr fontAlgn="base">
              <a:spcBef>
                <a:spcPct val="0"/>
              </a:spcBef>
              <a:spcAft>
                <a:spcPct val="0"/>
              </a:spcAft>
            </a:pPr>
            <a:endParaRPr lang="en-US" b="1" smtClean="0">
              <a:solidFill>
                <a:srgbClr val="000000"/>
              </a:solidFill>
            </a:endParaRPr>
          </a:p>
        </p:txBody>
      </p:sp>
      <p:sp>
        <p:nvSpPr>
          <p:cNvPr id="24" name="Oval 12"/>
          <p:cNvSpPr>
            <a:spLocks noChangeArrowheads="1"/>
          </p:cNvSpPr>
          <p:nvPr/>
        </p:nvSpPr>
        <p:spPr bwMode="auto">
          <a:xfrm>
            <a:off x="1117600" y="5843588"/>
            <a:ext cx="123825" cy="117475"/>
          </a:xfrm>
          <a:prstGeom prst="ellipse">
            <a:avLst/>
          </a:prstGeom>
          <a:solidFill>
            <a:schemeClr val="bg1">
              <a:alpha val="52156"/>
            </a:schemeClr>
          </a:solidFill>
          <a:ln>
            <a:noFill/>
          </a:ln>
          <a:effectLst/>
          <a:extLst>
            <a:ext uri="{91240B29-F687-4F45-9708-019B960494DF}">
              <a14:hiddenLine xmlns:a14="http://schemas.microsoft.com/office/drawing/2010/main" w="1270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45720" bIns="0" anchor="ctr"/>
          <a:lstStyle/>
          <a:p>
            <a:pPr fontAlgn="base">
              <a:spcBef>
                <a:spcPct val="0"/>
              </a:spcBef>
              <a:spcAft>
                <a:spcPct val="0"/>
              </a:spcAft>
            </a:pPr>
            <a:endParaRPr lang="en-US" b="1" smtClean="0">
              <a:solidFill>
                <a:srgbClr val="000000"/>
              </a:solidFill>
            </a:endParaRPr>
          </a:p>
        </p:txBody>
      </p:sp>
      <p:sp>
        <p:nvSpPr>
          <p:cNvPr id="25" name="Oval 13"/>
          <p:cNvSpPr>
            <a:spLocks noChangeArrowheads="1"/>
          </p:cNvSpPr>
          <p:nvPr/>
        </p:nvSpPr>
        <p:spPr bwMode="auto">
          <a:xfrm>
            <a:off x="1493837" y="5341938"/>
            <a:ext cx="123825" cy="117475"/>
          </a:xfrm>
          <a:prstGeom prst="ellipse">
            <a:avLst/>
          </a:prstGeom>
          <a:solidFill>
            <a:schemeClr val="bg1">
              <a:alpha val="52156"/>
            </a:schemeClr>
          </a:solidFill>
          <a:ln>
            <a:noFill/>
          </a:ln>
          <a:effectLst/>
          <a:extLst>
            <a:ext uri="{91240B29-F687-4F45-9708-019B960494DF}">
              <a14:hiddenLine xmlns:a14="http://schemas.microsoft.com/office/drawing/2010/main" w="1270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45720" bIns="0" anchor="ctr"/>
          <a:lstStyle/>
          <a:p>
            <a:pPr fontAlgn="base">
              <a:spcBef>
                <a:spcPct val="0"/>
              </a:spcBef>
              <a:spcAft>
                <a:spcPct val="0"/>
              </a:spcAft>
            </a:pPr>
            <a:endParaRPr lang="en-US" b="1" smtClean="0">
              <a:solidFill>
                <a:srgbClr val="000000"/>
              </a:solidFill>
            </a:endParaRPr>
          </a:p>
        </p:txBody>
      </p:sp>
      <p:sp>
        <p:nvSpPr>
          <p:cNvPr id="26" name="Oval 14"/>
          <p:cNvSpPr>
            <a:spLocks noChangeArrowheads="1"/>
          </p:cNvSpPr>
          <p:nvPr/>
        </p:nvSpPr>
        <p:spPr bwMode="auto">
          <a:xfrm>
            <a:off x="2247900" y="4283075"/>
            <a:ext cx="123825" cy="117475"/>
          </a:xfrm>
          <a:prstGeom prst="ellipse">
            <a:avLst/>
          </a:prstGeom>
          <a:solidFill>
            <a:schemeClr val="bg1">
              <a:alpha val="52156"/>
            </a:schemeClr>
          </a:solidFill>
          <a:ln>
            <a:noFill/>
          </a:ln>
          <a:effectLst/>
          <a:extLst>
            <a:ext uri="{91240B29-F687-4F45-9708-019B960494DF}">
              <a14:hiddenLine xmlns:a14="http://schemas.microsoft.com/office/drawing/2010/main" w="1270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45720" bIns="0" anchor="ctr"/>
          <a:lstStyle/>
          <a:p>
            <a:pPr fontAlgn="base">
              <a:spcBef>
                <a:spcPct val="0"/>
              </a:spcBef>
              <a:spcAft>
                <a:spcPct val="0"/>
              </a:spcAft>
            </a:pPr>
            <a:endParaRPr lang="en-US" b="1" smtClean="0">
              <a:solidFill>
                <a:srgbClr val="000000"/>
              </a:solidFill>
            </a:endParaRPr>
          </a:p>
        </p:txBody>
      </p:sp>
      <p:sp>
        <p:nvSpPr>
          <p:cNvPr id="27" name="Oval 15"/>
          <p:cNvSpPr>
            <a:spLocks noChangeArrowheads="1"/>
          </p:cNvSpPr>
          <p:nvPr/>
        </p:nvSpPr>
        <p:spPr bwMode="auto">
          <a:xfrm>
            <a:off x="2624137" y="3776663"/>
            <a:ext cx="123825" cy="117475"/>
          </a:xfrm>
          <a:prstGeom prst="ellipse">
            <a:avLst/>
          </a:prstGeom>
          <a:solidFill>
            <a:schemeClr val="bg1">
              <a:alpha val="52156"/>
            </a:schemeClr>
          </a:solidFill>
          <a:ln>
            <a:noFill/>
          </a:ln>
          <a:effectLst/>
          <a:extLst>
            <a:ext uri="{91240B29-F687-4F45-9708-019B960494DF}">
              <a14:hiddenLine xmlns:a14="http://schemas.microsoft.com/office/drawing/2010/main" w="1270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45720" bIns="0" anchor="ctr"/>
          <a:lstStyle/>
          <a:p>
            <a:pPr fontAlgn="base">
              <a:spcBef>
                <a:spcPct val="0"/>
              </a:spcBef>
              <a:spcAft>
                <a:spcPct val="0"/>
              </a:spcAft>
            </a:pPr>
            <a:endParaRPr lang="en-US" b="1" smtClean="0">
              <a:solidFill>
                <a:srgbClr val="000000"/>
              </a:solidFill>
            </a:endParaRPr>
          </a:p>
        </p:txBody>
      </p:sp>
      <p:sp>
        <p:nvSpPr>
          <p:cNvPr id="28" name="Oval 16"/>
          <p:cNvSpPr>
            <a:spLocks noChangeArrowheads="1"/>
          </p:cNvSpPr>
          <p:nvPr/>
        </p:nvSpPr>
        <p:spPr bwMode="auto">
          <a:xfrm>
            <a:off x="3001962" y="3259138"/>
            <a:ext cx="123825" cy="117475"/>
          </a:xfrm>
          <a:prstGeom prst="ellipse">
            <a:avLst/>
          </a:prstGeom>
          <a:solidFill>
            <a:schemeClr val="bg1">
              <a:alpha val="52156"/>
            </a:schemeClr>
          </a:solidFill>
          <a:ln>
            <a:noFill/>
          </a:ln>
          <a:effectLst/>
          <a:extLst>
            <a:ext uri="{91240B29-F687-4F45-9708-019B960494DF}">
              <a14:hiddenLine xmlns:a14="http://schemas.microsoft.com/office/drawing/2010/main" w="1270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45720" bIns="0" anchor="ctr"/>
          <a:lstStyle/>
          <a:p>
            <a:pPr fontAlgn="base">
              <a:spcBef>
                <a:spcPct val="0"/>
              </a:spcBef>
              <a:spcAft>
                <a:spcPct val="0"/>
              </a:spcAft>
            </a:pPr>
            <a:endParaRPr lang="en-US" b="1" smtClean="0">
              <a:solidFill>
                <a:srgbClr val="000000"/>
              </a:solidFill>
            </a:endParaRPr>
          </a:p>
        </p:txBody>
      </p:sp>
      <p:sp>
        <p:nvSpPr>
          <p:cNvPr id="29" name="Oval 17"/>
          <p:cNvSpPr>
            <a:spLocks noChangeArrowheads="1"/>
          </p:cNvSpPr>
          <p:nvPr/>
        </p:nvSpPr>
        <p:spPr bwMode="auto">
          <a:xfrm>
            <a:off x="3765550" y="2289175"/>
            <a:ext cx="123825" cy="117475"/>
          </a:xfrm>
          <a:prstGeom prst="ellipse">
            <a:avLst/>
          </a:prstGeom>
          <a:solidFill>
            <a:schemeClr val="bg1">
              <a:alpha val="52156"/>
            </a:schemeClr>
          </a:solidFill>
          <a:ln>
            <a:noFill/>
          </a:ln>
          <a:effectLst/>
          <a:extLst>
            <a:ext uri="{91240B29-F687-4F45-9708-019B960494DF}">
              <a14:hiddenLine xmlns:a14="http://schemas.microsoft.com/office/drawing/2010/main" w="1270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45720" bIns="0" anchor="ctr"/>
          <a:lstStyle/>
          <a:p>
            <a:pPr fontAlgn="base">
              <a:spcBef>
                <a:spcPct val="0"/>
              </a:spcBef>
              <a:spcAft>
                <a:spcPct val="0"/>
              </a:spcAft>
            </a:pPr>
            <a:endParaRPr lang="en-US" b="1" smtClean="0">
              <a:solidFill>
                <a:srgbClr val="000000"/>
              </a:solidFill>
            </a:endParaRPr>
          </a:p>
        </p:txBody>
      </p:sp>
      <p:sp>
        <p:nvSpPr>
          <p:cNvPr id="30" name="Oval 18"/>
          <p:cNvSpPr>
            <a:spLocks noChangeArrowheads="1"/>
          </p:cNvSpPr>
          <p:nvPr/>
        </p:nvSpPr>
        <p:spPr bwMode="auto">
          <a:xfrm>
            <a:off x="3378200" y="2765425"/>
            <a:ext cx="123825" cy="117475"/>
          </a:xfrm>
          <a:prstGeom prst="ellipse">
            <a:avLst/>
          </a:prstGeom>
          <a:solidFill>
            <a:schemeClr val="bg1">
              <a:alpha val="52156"/>
            </a:schemeClr>
          </a:solidFill>
          <a:ln>
            <a:noFill/>
          </a:ln>
          <a:effectLst/>
          <a:extLst>
            <a:ext uri="{91240B29-F687-4F45-9708-019B960494DF}">
              <a14:hiddenLine xmlns:a14="http://schemas.microsoft.com/office/drawing/2010/main" w="1270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45720" bIns="0" anchor="ctr"/>
          <a:lstStyle/>
          <a:p>
            <a:pPr fontAlgn="base">
              <a:spcBef>
                <a:spcPct val="0"/>
              </a:spcBef>
              <a:spcAft>
                <a:spcPct val="0"/>
              </a:spcAft>
            </a:pPr>
            <a:endParaRPr lang="en-US" b="1" smtClean="0">
              <a:solidFill>
                <a:srgbClr val="000000"/>
              </a:solidFill>
            </a:endParaRPr>
          </a:p>
        </p:txBody>
      </p:sp>
      <p:sp>
        <p:nvSpPr>
          <p:cNvPr id="31" name="Oval 19"/>
          <p:cNvSpPr>
            <a:spLocks noChangeArrowheads="1"/>
          </p:cNvSpPr>
          <p:nvPr/>
        </p:nvSpPr>
        <p:spPr bwMode="auto">
          <a:xfrm>
            <a:off x="1871662" y="4802188"/>
            <a:ext cx="123825" cy="117475"/>
          </a:xfrm>
          <a:prstGeom prst="ellipse">
            <a:avLst/>
          </a:prstGeom>
          <a:solidFill>
            <a:schemeClr val="bg1">
              <a:alpha val="52156"/>
            </a:schemeClr>
          </a:solidFill>
          <a:ln>
            <a:noFill/>
          </a:ln>
          <a:effectLst/>
          <a:extLst>
            <a:ext uri="{91240B29-F687-4F45-9708-019B960494DF}">
              <a14:hiddenLine xmlns:a14="http://schemas.microsoft.com/office/drawing/2010/main" w="1270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45720" bIns="0" anchor="ctr"/>
          <a:lstStyle/>
          <a:p>
            <a:pPr fontAlgn="base">
              <a:spcBef>
                <a:spcPct val="0"/>
              </a:spcBef>
              <a:spcAft>
                <a:spcPct val="0"/>
              </a:spcAft>
            </a:pPr>
            <a:endParaRPr lang="en-US" b="1" smtClean="0">
              <a:solidFill>
                <a:srgbClr val="000000"/>
              </a:solidFill>
            </a:endParaRPr>
          </a:p>
        </p:txBody>
      </p:sp>
      <p:sp>
        <p:nvSpPr>
          <p:cNvPr id="32" name="Line 20"/>
          <p:cNvSpPr>
            <a:spLocks noChangeShapeType="1"/>
          </p:cNvSpPr>
          <p:nvPr/>
        </p:nvSpPr>
        <p:spPr bwMode="auto">
          <a:xfrm>
            <a:off x="508000" y="6669088"/>
            <a:ext cx="6646862" cy="1588"/>
          </a:xfrm>
          <a:prstGeom prst="line">
            <a:avLst/>
          </a:prstGeom>
          <a:noFill/>
          <a:ln w="1905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45720" bIns="0"/>
          <a:lstStyle/>
          <a:p>
            <a:pPr fontAlgn="base">
              <a:spcBef>
                <a:spcPct val="0"/>
              </a:spcBef>
              <a:spcAft>
                <a:spcPct val="0"/>
              </a:spcAft>
            </a:pPr>
            <a:endParaRPr lang="en-US" smtClean="0">
              <a:solidFill>
                <a:srgbClr val="000000"/>
              </a:solidFill>
            </a:endParaRPr>
          </a:p>
        </p:txBody>
      </p:sp>
      <p:sp>
        <p:nvSpPr>
          <p:cNvPr id="33" name="Line 21"/>
          <p:cNvSpPr>
            <a:spLocks noChangeShapeType="1"/>
          </p:cNvSpPr>
          <p:nvPr/>
        </p:nvSpPr>
        <p:spPr bwMode="auto">
          <a:xfrm flipH="1" flipV="1">
            <a:off x="515937" y="1941513"/>
            <a:ext cx="1587" cy="4727575"/>
          </a:xfrm>
          <a:prstGeom prst="line">
            <a:avLst/>
          </a:prstGeom>
          <a:noFill/>
          <a:ln w="1905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45720" bIns="0"/>
          <a:lstStyle/>
          <a:p>
            <a:pPr fontAlgn="base">
              <a:spcBef>
                <a:spcPct val="0"/>
              </a:spcBef>
              <a:spcAft>
                <a:spcPct val="0"/>
              </a:spcAft>
            </a:pPr>
            <a:endParaRPr lang="en-US" smtClean="0">
              <a:solidFill>
                <a:srgbClr val="000000"/>
              </a:solidFill>
            </a:endParaRPr>
          </a:p>
        </p:txBody>
      </p:sp>
      <p:sp>
        <p:nvSpPr>
          <p:cNvPr id="34" name="Text Box 22"/>
          <p:cNvSpPr txBox="1">
            <a:spLocks noChangeArrowheads="1"/>
          </p:cNvSpPr>
          <p:nvPr/>
        </p:nvSpPr>
        <p:spPr bwMode="auto">
          <a:xfrm rot="16200000">
            <a:off x="-2235200" y="4203700"/>
            <a:ext cx="4713288" cy="244475"/>
          </a:xfrm>
          <a:prstGeom prst="rect">
            <a:avLst/>
          </a:prstGeom>
          <a:noFill/>
          <a:ln>
            <a:noFill/>
          </a:ln>
          <a:effectLst/>
          <a:extLst>
            <a:ext uri="{909E8E84-426E-40DD-AFC4-6F175D3DCCD1}">
              <a14:hiddenFill xmlns:a14="http://schemas.microsoft.com/office/drawing/2010/main">
                <a:solidFill>
                  <a:srgbClr val="52632C"/>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45720" bIns="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fontAlgn="base" hangingPunct="1">
              <a:spcBef>
                <a:spcPct val="50000"/>
              </a:spcBef>
              <a:spcAft>
                <a:spcPct val="0"/>
              </a:spcAft>
              <a:buClr>
                <a:srgbClr val="333399"/>
              </a:buClr>
              <a:buFont typeface="Wingdings" pitchFamily="2" charset="2"/>
              <a:buNone/>
            </a:pPr>
            <a:r>
              <a:rPr lang="en-US" sz="1600" b="1" smtClean="0">
                <a:solidFill>
                  <a:srgbClr val="008080"/>
                </a:solidFill>
              </a:rPr>
              <a:t>Degree of Complexity</a:t>
            </a:r>
            <a:r>
              <a:rPr lang="en-US" sz="1600" b="1" smtClean="0">
                <a:solidFill>
                  <a:srgbClr val="000000"/>
                </a:solidFill>
              </a:rPr>
              <a:t> </a:t>
            </a:r>
          </a:p>
        </p:txBody>
      </p:sp>
      <p:sp>
        <p:nvSpPr>
          <p:cNvPr id="35" name="Text Box 23"/>
          <p:cNvSpPr txBox="1">
            <a:spLocks noChangeArrowheads="1"/>
          </p:cNvSpPr>
          <p:nvPr/>
        </p:nvSpPr>
        <p:spPr bwMode="auto">
          <a:xfrm rot="16200000">
            <a:off x="-2055813" y="4144963"/>
            <a:ext cx="4724400" cy="244475"/>
          </a:xfrm>
          <a:prstGeom prst="rect">
            <a:avLst/>
          </a:prstGeom>
          <a:noFill/>
          <a:ln>
            <a:noFill/>
          </a:ln>
          <a:effectLst/>
          <a:extLst>
            <a:ext uri="{909E8E84-426E-40DD-AFC4-6F175D3DCCD1}">
              <a14:hiddenFill xmlns:a14="http://schemas.microsoft.com/office/drawing/2010/main">
                <a:solidFill>
                  <a:srgbClr val="52632C"/>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45720" bIns="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fontAlgn="base" hangingPunct="1">
              <a:spcBef>
                <a:spcPct val="50000"/>
              </a:spcBef>
              <a:spcAft>
                <a:spcPct val="0"/>
              </a:spcAft>
              <a:buClr>
                <a:srgbClr val="333399"/>
              </a:buClr>
              <a:buFont typeface="Wingdings" pitchFamily="2" charset="2"/>
              <a:buNone/>
            </a:pPr>
            <a:r>
              <a:rPr lang="en-US" sz="1600" b="1" smtClean="0">
                <a:solidFill>
                  <a:srgbClr val="000000"/>
                </a:solidFill>
              </a:rPr>
              <a:t> </a:t>
            </a:r>
          </a:p>
        </p:txBody>
      </p:sp>
      <p:sp>
        <p:nvSpPr>
          <p:cNvPr id="36" name="Text Box 24"/>
          <p:cNvSpPr txBox="1">
            <a:spLocks noChangeArrowheads="1"/>
          </p:cNvSpPr>
          <p:nvPr/>
        </p:nvSpPr>
        <p:spPr bwMode="auto">
          <a:xfrm>
            <a:off x="674687" y="6273800"/>
            <a:ext cx="2709862" cy="246221"/>
          </a:xfrm>
          <a:prstGeom prst="rect">
            <a:avLst/>
          </a:prstGeom>
          <a:noFill/>
          <a:ln>
            <a:noFill/>
          </a:ln>
          <a:effectLst/>
          <a:extLst>
            <a:ext uri="{909E8E84-426E-40DD-AFC4-6F175D3DCCD1}">
              <a14:hiddenFill xmlns:a14="http://schemas.microsoft.com/office/drawing/2010/main">
                <a:solidFill>
                  <a:srgbClr val="52632C"/>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45720" bIns="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fontAlgn="base" hangingPunct="1">
              <a:spcBef>
                <a:spcPct val="50000"/>
              </a:spcBef>
              <a:spcAft>
                <a:spcPct val="0"/>
              </a:spcAft>
              <a:buClr>
                <a:srgbClr val="333399"/>
              </a:buClr>
              <a:buFont typeface="Wingdings" pitchFamily="2" charset="2"/>
              <a:buNone/>
            </a:pPr>
            <a:r>
              <a:rPr lang="en-US" sz="1600" b="1" smtClean="0">
                <a:solidFill>
                  <a:srgbClr val="000000"/>
                </a:solidFill>
              </a:rPr>
              <a:t>Standard Reporting</a:t>
            </a:r>
          </a:p>
        </p:txBody>
      </p:sp>
      <p:sp>
        <p:nvSpPr>
          <p:cNvPr id="37" name="Text Box 25"/>
          <p:cNvSpPr txBox="1">
            <a:spLocks noChangeArrowheads="1"/>
          </p:cNvSpPr>
          <p:nvPr/>
        </p:nvSpPr>
        <p:spPr bwMode="auto">
          <a:xfrm>
            <a:off x="674687" y="5761038"/>
            <a:ext cx="2709862" cy="246221"/>
          </a:xfrm>
          <a:prstGeom prst="rect">
            <a:avLst/>
          </a:prstGeom>
          <a:noFill/>
          <a:ln>
            <a:noFill/>
          </a:ln>
          <a:effectLst/>
          <a:extLst>
            <a:ext uri="{909E8E84-426E-40DD-AFC4-6F175D3DCCD1}">
              <a14:hiddenFill xmlns:a14="http://schemas.microsoft.com/office/drawing/2010/main">
                <a:solidFill>
                  <a:srgbClr val="52632C"/>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45720" bIns="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fontAlgn="base" hangingPunct="1">
              <a:spcBef>
                <a:spcPct val="50000"/>
              </a:spcBef>
              <a:spcAft>
                <a:spcPct val="0"/>
              </a:spcAft>
              <a:buClr>
                <a:srgbClr val="333399"/>
              </a:buClr>
              <a:buFont typeface="Wingdings" pitchFamily="2" charset="2"/>
              <a:buNone/>
            </a:pPr>
            <a:r>
              <a:rPr lang="en-US" sz="1600" b="1" dirty="0" smtClean="0">
                <a:solidFill>
                  <a:srgbClr val="000000"/>
                </a:solidFill>
              </a:rPr>
              <a:t>Ad hoc </a:t>
            </a:r>
            <a:r>
              <a:rPr lang="en-US" sz="1600" b="1" dirty="0" smtClean="0">
                <a:solidFill>
                  <a:srgbClr val="000000"/>
                </a:solidFill>
              </a:rPr>
              <a:t>Reporting</a:t>
            </a:r>
            <a:endParaRPr lang="en-US" sz="1600" b="1" dirty="0" smtClean="0">
              <a:solidFill>
                <a:srgbClr val="000000"/>
              </a:solidFill>
            </a:endParaRPr>
          </a:p>
        </p:txBody>
      </p:sp>
      <p:sp>
        <p:nvSpPr>
          <p:cNvPr id="38" name="Text Box 26"/>
          <p:cNvSpPr txBox="1">
            <a:spLocks noChangeArrowheads="1"/>
          </p:cNvSpPr>
          <p:nvPr/>
        </p:nvSpPr>
        <p:spPr bwMode="auto">
          <a:xfrm>
            <a:off x="674687" y="5238750"/>
            <a:ext cx="2709862" cy="246221"/>
          </a:xfrm>
          <a:prstGeom prst="rect">
            <a:avLst/>
          </a:prstGeom>
          <a:noFill/>
          <a:ln>
            <a:noFill/>
          </a:ln>
          <a:effectLst/>
          <a:extLst>
            <a:ext uri="{909E8E84-426E-40DD-AFC4-6F175D3DCCD1}">
              <a14:hiddenFill xmlns:a14="http://schemas.microsoft.com/office/drawing/2010/main">
                <a:solidFill>
                  <a:srgbClr val="52632C"/>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45720" bIns="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fontAlgn="base" hangingPunct="1">
              <a:spcBef>
                <a:spcPct val="50000"/>
              </a:spcBef>
              <a:spcAft>
                <a:spcPct val="0"/>
              </a:spcAft>
              <a:buClr>
                <a:srgbClr val="333399"/>
              </a:buClr>
              <a:buFont typeface="Wingdings" pitchFamily="2" charset="2"/>
              <a:buNone/>
            </a:pPr>
            <a:r>
              <a:rPr lang="en-US" sz="1600" b="1" dirty="0" smtClean="0">
                <a:solidFill>
                  <a:srgbClr val="000000"/>
                </a:solidFill>
              </a:rPr>
              <a:t>Query/drill </a:t>
            </a:r>
            <a:r>
              <a:rPr lang="en-US" sz="1600" b="1" dirty="0" smtClean="0">
                <a:solidFill>
                  <a:srgbClr val="000000"/>
                </a:solidFill>
              </a:rPr>
              <a:t>Down</a:t>
            </a:r>
            <a:endParaRPr lang="en-US" sz="1600" b="1" dirty="0" smtClean="0">
              <a:solidFill>
                <a:srgbClr val="000000"/>
              </a:solidFill>
            </a:endParaRPr>
          </a:p>
        </p:txBody>
      </p:sp>
      <p:sp>
        <p:nvSpPr>
          <p:cNvPr id="39" name="Text Box 27"/>
          <p:cNvSpPr txBox="1">
            <a:spLocks noChangeArrowheads="1"/>
          </p:cNvSpPr>
          <p:nvPr/>
        </p:nvSpPr>
        <p:spPr bwMode="auto">
          <a:xfrm>
            <a:off x="674687" y="4754563"/>
            <a:ext cx="2709862" cy="246221"/>
          </a:xfrm>
          <a:prstGeom prst="rect">
            <a:avLst/>
          </a:prstGeom>
          <a:noFill/>
          <a:ln>
            <a:noFill/>
          </a:ln>
          <a:effectLst/>
          <a:extLst>
            <a:ext uri="{909E8E84-426E-40DD-AFC4-6F175D3DCCD1}">
              <a14:hiddenFill xmlns:a14="http://schemas.microsoft.com/office/drawing/2010/main">
                <a:solidFill>
                  <a:srgbClr val="52632C"/>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45720" bIns="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fontAlgn="base" hangingPunct="1">
              <a:spcBef>
                <a:spcPct val="50000"/>
              </a:spcBef>
              <a:spcAft>
                <a:spcPct val="0"/>
              </a:spcAft>
              <a:buClr>
                <a:srgbClr val="333399"/>
              </a:buClr>
              <a:buFont typeface="Wingdings" pitchFamily="2" charset="2"/>
              <a:buNone/>
            </a:pPr>
            <a:r>
              <a:rPr lang="en-US" sz="1600" b="1" smtClean="0">
                <a:solidFill>
                  <a:srgbClr val="000000"/>
                </a:solidFill>
              </a:rPr>
              <a:t>Alerts</a:t>
            </a:r>
          </a:p>
        </p:txBody>
      </p:sp>
      <p:sp>
        <p:nvSpPr>
          <p:cNvPr id="40" name="Text Box 28"/>
          <p:cNvSpPr txBox="1">
            <a:spLocks noChangeArrowheads="1"/>
          </p:cNvSpPr>
          <p:nvPr/>
        </p:nvSpPr>
        <p:spPr bwMode="auto">
          <a:xfrm>
            <a:off x="674687" y="4235450"/>
            <a:ext cx="1608137" cy="246221"/>
          </a:xfrm>
          <a:prstGeom prst="rect">
            <a:avLst/>
          </a:prstGeom>
          <a:noFill/>
          <a:ln>
            <a:noFill/>
          </a:ln>
          <a:effectLst/>
          <a:extLst>
            <a:ext uri="{909E8E84-426E-40DD-AFC4-6F175D3DCCD1}">
              <a14:hiddenFill xmlns:a14="http://schemas.microsoft.com/office/drawing/2010/main">
                <a:solidFill>
                  <a:srgbClr val="52632C"/>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45720" bIns="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fontAlgn="base" hangingPunct="1">
              <a:spcBef>
                <a:spcPct val="50000"/>
              </a:spcBef>
              <a:spcAft>
                <a:spcPct val="0"/>
              </a:spcAft>
              <a:buClr>
                <a:srgbClr val="333399"/>
              </a:buClr>
              <a:buFont typeface="Wingdings" pitchFamily="2" charset="2"/>
              <a:buNone/>
            </a:pPr>
            <a:r>
              <a:rPr lang="en-US" sz="1600" b="1" smtClean="0">
                <a:solidFill>
                  <a:srgbClr val="000000"/>
                </a:solidFill>
              </a:rPr>
              <a:t>Forecasting</a:t>
            </a:r>
          </a:p>
        </p:txBody>
      </p:sp>
      <p:sp>
        <p:nvSpPr>
          <p:cNvPr id="41" name="Text Box 29"/>
          <p:cNvSpPr txBox="1">
            <a:spLocks noChangeArrowheads="1"/>
          </p:cNvSpPr>
          <p:nvPr/>
        </p:nvSpPr>
        <p:spPr bwMode="auto">
          <a:xfrm>
            <a:off x="674687" y="3729038"/>
            <a:ext cx="1592262" cy="246221"/>
          </a:xfrm>
          <a:prstGeom prst="rect">
            <a:avLst/>
          </a:prstGeom>
          <a:noFill/>
          <a:ln>
            <a:noFill/>
          </a:ln>
          <a:effectLst/>
          <a:extLst>
            <a:ext uri="{909E8E84-426E-40DD-AFC4-6F175D3DCCD1}">
              <a14:hiddenFill xmlns:a14="http://schemas.microsoft.com/office/drawing/2010/main">
                <a:solidFill>
                  <a:srgbClr val="52632C"/>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45720" bIns="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fontAlgn="base" hangingPunct="1">
              <a:spcBef>
                <a:spcPct val="50000"/>
              </a:spcBef>
              <a:spcAft>
                <a:spcPct val="0"/>
              </a:spcAft>
              <a:buClr>
                <a:srgbClr val="333399"/>
              </a:buClr>
              <a:buFont typeface="Wingdings" pitchFamily="2" charset="2"/>
              <a:buNone/>
            </a:pPr>
            <a:r>
              <a:rPr lang="en-US" sz="1600" b="1" smtClean="0">
                <a:solidFill>
                  <a:srgbClr val="000000"/>
                </a:solidFill>
              </a:rPr>
              <a:t>Simulation</a:t>
            </a:r>
          </a:p>
        </p:txBody>
      </p:sp>
      <p:sp>
        <p:nvSpPr>
          <p:cNvPr id="42" name="Text Box 30"/>
          <p:cNvSpPr txBox="1">
            <a:spLocks noChangeArrowheads="1"/>
          </p:cNvSpPr>
          <p:nvPr/>
        </p:nvSpPr>
        <p:spPr bwMode="auto">
          <a:xfrm>
            <a:off x="674687" y="3211513"/>
            <a:ext cx="2038350" cy="246221"/>
          </a:xfrm>
          <a:prstGeom prst="rect">
            <a:avLst/>
          </a:prstGeom>
          <a:noFill/>
          <a:ln>
            <a:noFill/>
          </a:ln>
          <a:effectLst/>
          <a:extLst>
            <a:ext uri="{909E8E84-426E-40DD-AFC4-6F175D3DCCD1}">
              <a14:hiddenFill xmlns:a14="http://schemas.microsoft.com/office/drawing/2010/main">
                <a:solidFill>
                  <a:srgbClr val="52632C"/>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45720" bIns="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fontAlgn="base" hangingPunct="1">
              <a:spcBef>
                <a:spcPct val="50000"/>
              </a:spcBef>
              <a:spcAft>
                <a:spcPct val="0"/>
              </a:spcAft>
              <a:buClr>
                <a:srgbClr val="333399"/>
              </a:buClr>
              <a:buFont typeface="Wingdings" pitchFamily="2" charset="2"/>
              <a:buNone/>
            </a:pPr>
            <a:r>
              <a:rPr lang="en-US" sz="1600" b="1" smtClean="0">
                <a:solidFill>
                  <a:srgbClr val="000000"/>
                </a:solidFill>
              </a:rPr>
              <a:t>Predictive modeling</a:t>
            </a:r>
          </a:p>
        </p:txBody>
      </p:sp>
      <p:sp>
        <p:nvSpPr>
          <p:cNvPr id="43" name="Text Box 31"/>
          <p:cNvSpPr txBox="1">
            <a:spLocks noChangeArrowheads="1"/>
          </p:cNvSpPr>
          <p:nvPr/>
        </p:nvSpPr>
        <p:spPr bwMode="auto">
          <a:xfrm>
            <a:off x="674686" y="2717800"/>
            <a:ext cx="1573213" cy="246221"/>
          </a:xfrm>
          <a:prstGeom prst="rect">
            <a:avLst/>
          </a:prstGeom>
          <a:noFill/>
          <a:ln>
            <a:noFill/>
          </a:ln>
          <a:effectLst/>
          <a:extLst>
            <a:ext uri="{909E8E84-426E-40DD-AFC4-6F175D3DCCD1}">
              <a14:hiddenFill xmlns:a14="http://schemas.microsoft.com/office/drawing/2010/main">
                <a:solidFill>
                  <a:srgbClr val="52632C"/>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45720" bIns="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fontAlgn="base" hangingPunct="1">
              <a:spcBef>
                <a:spcPct val="50000"/>
              </a:spcBef>
              <a:spcAft>
                <a:spcPct val="0"/>
              </a:spcAft>
              <a:buClr>
                <a:srgbClr val="333399"/>
              </a:buClr>
              <a:buFont typeface="Wingdings" pitchFamily="2" charset="2"/>
              <a:buNone/>
            </a:pPr>
            <a:r>
              <a:rPr lang="en-US" sz="1600" b="1" dirty="0" smtClean="0">
                <a:solidFill>
                  <a:srgbClr val="000000"/>
                </a:solidFill>
              </a:rPr>
              <a:t>Optimization</a:t>
            </a:r>
          </a:p>
        </p:txBody>
      </p:sp>
      <p:sp>
        <p:nvSpPr>
          <p:cNvPr id="44" name="Text Box 32"/>
          <p:cNvSpPr txBox="1">
            <a:spLocks noChangeArrowheads="1"/>
          </p:cNvSpPr>
          <p:nvPr/>
        </p:nvSpPr>
        <p:spPr bwMode="auto">
          <a:xfrm>
            <a:off x="4073525" y="5178425"/>
            <a:ext cx="2493962" cy="430213"/>
          </a:xfrm>
          <a:prstGeom prst="rect">
            <a:avLst/>
          </a:prstGeom>
          <a:noFill/>
          <a:ln>
            <a:noFill/>
          </a:ln>
          <a:effectLst/>
          <a:extLst>
            <a:ext uri="{909E8E84-426E-40DD-AFC4-6F175D3DCCD1}">
              <a14:hiddenFill xmlns:a14="http://schemas.microsoft.com/office/drawing/2010/main">
                <a:solidFill>
                  <a:srgbClr val="52632C"/>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45720" bIns="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fontAlgn="base" hangingPunct="1">
              <a:spcBef>
                <a:spcPct val="50000"/>
              </a:spcBef>
              <a:spcAft>
                <a:spcPct val="0"/>
              </a:spcAft>
              <a:buClr>
                <a:srgbClr val="333399"/>
              </a:buClr>
              <a:buFont typeface="Wingdings" pitchFamily="2" charset="2"/>
              <a:buNone/>
            </a:pPr>
            <a:r>
              <a:rPr lang="en-US" sz="1400" b="1" dirty="0" smtClean="0">
                <a:solidFill>
                  <a:srgbClr val="000000"/>
                </a:solidFill>
              </a:rPr>
              <a:t>What exactly is the problem?</a:t>
            </a:r>
          </a:p>
        </p:txBody>
      </p:sp>
      <p:sp>
        <p:nvSpPr>
          <p:cNvPr id="45" name="Text Box 33"/>
          <p:cNvSpPr txBox="1">
            <a:spLocks noChangeArrowheads="1"/>
          </p:cNvSpPr>
          <p:nvPr/>
        </p:nvSpPr>
        <p:spPr bwMode="auto">
          <a:xfrm>
            <a:off x="4073525" y="3211513"/>
            <a:ext cx="2341562" cy="215900"/>
          </a:xfrm>
          <a:prstGeom prst="rect">
            <a:avLst/>
          </a:prstGeom>
          <a:noFill/>
          <a:ln>
            <a:noFill/>
          </a:ln>
          <a:effectLst/>
          <a:extLst>
            <a:ext uri="{909E8E84-426E-40DD-AFC4-6F175D3DCCD1}">
              <a14:hiddenFill xmlns:a14="http://schemas.microsoft.com/office/drawing/2010/main">
                <a:solidFill>
                  <a:srgbClr val="52632C"/>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45720" bIns="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fontAlgn="base" hangingPunct="1">
              <a:spcBef>
                <a:spcPct val="50000"/>
              </a:spcBef>
              <a:spcAft>
                <a:spcPct val="0"/>
              </a:spcAft>
              <a:buClr>
                <a:srgbClr val="333399"/>
              </a:buClr>
              <a:buFont typeface="Wingdings" pitchFamily="2" charset="2"/>
              <a:buNone/>
            </a:pPr>
            <a:r>
              <a:rPr lang="en-US" sz="1400" b="1" smtClean="0">
                <a:solidFill>
                  <a:srgbClr val="000000"/>
                </a:solidFill>
              </a:rPr>
              <a:t>What will happen next if ?</a:t>
            </a:r>
          </a:p>
        </p:txBody>
      </p:sp>
      <p:sp>
        <p:nvSpPr>
          <p:cNvPr id="46" name="Text Box 34"/>
          <p:cNvSpPr txBox="1">
            <a:spLocks noChangeArrowheads="1"/>
          </p:cNvSpPr>
          <p:nvPr/>
        </p:nvSpPr>
        <p:spPr bwMode="auto">
          <a:xfrm>
            <a:off x="4073525" y="3729038"/>
            <a:ext cx="2751137" cy="215900"/>
          </a:xfrm>
          <a:prstGeom prst="rect">
            <a:avLst/>
          </a:prstGeom>
          <a:noFill/>
          <a:ln>
            <a:noFill/>
          </a:ln>
          <a:effectLst/>
          <a:extLst>
            <a:ext uri="{909E8E84-426E-40DD-AFC4-6F175D3DCCD1}">
              <a14:hiddenFill xmlns:a14="http://schemas.microsoft.com/office/drawing/2010/main">
                <a:solidFill>
                  <a:srgbClr val="52632C"/>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45720" bIns="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fontAlgn="base" hangingPunct="1">
              <a:spcBef>
                <a:spcPct val="50000"/>
              </a:spcBef>
              <a:spcAft>
                <a:spcPct val="0"/>
              </a:spcAft>
              <a:buClr>
                <a:srgbClr val="333399"/>
              </a:buClr>
              <a:buFont typeface="Wingdings" pitchFamily="2" charset="2"/>
              <a:buNone/>
            </a:pPr>
            <a:r>
              <a:rPr lang="en-US" sz="1400" b="1" smtClean="0">
                <a:solidFill>
                  <a:srgbClr val="000000"/>
                </a:solidFill>
              </a:rPr>
              <a:t>What could happen  … ?</a:t>
            </a:r>
          </a:p>
        </p:txBody>
      </p:sp>
      <p:sp>
        <p:nvSpPr>
          <p:cNvPr id="47" name="Text Box 35"/>
          <p:cNvSpPr txBox="1">
            <a:spLocks noChangeArrowheads="1"/>
          </p:cNvSpPr>
          <p:nvPr/>
        </p:nvSpPr>
        <p:spPr bwMode="auto">
          <a:xfrm>
            <a:off x="4073525" y="4178300"/>
            <a:ext cx="2609850" cy="430213"/>
          </a:xfrm>
          <a:prstGeom prst="rect">
            <a:avLst/>
          </a:prstGeom>
          <a:noFill/>
          <a:ln>
            <a:noFill/>
          </a:ln>
          <a:effectLst/>
          <a:extLst>
            <a:ext uri="{909E8E84-426E-40DD-AFC4-6F175D3DCCD1}">
              <a14:hiddenFill xmlns:a14="http://schemas.microsoft.com/office/drawing/2010/main">
                <a:solidFill>
                  <a:srgbClr val="52632C"/>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45720" bIns="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fontAlgn="base" hangingPunct="1">
              <a:spcBef>
                <a:spcPct val="50000"/>
              </a:spcBef>
              <a:spcAft>
                <a:spcPct val="0"/>
              </a:spcAft>
              <a:buClr>
                <a:srgbClr val="333399"/>
              </a:buClr>
              <a:buFont typeface="Wingdings" pitchFamily="2" charset="2"/>
              <a:buNone/>
            </a:pPr>
            <a:r>
              <a:rPr lang="en-US" sz="1400" b="1" dirty="0" smtClean="0">
                <a:solidFill>
                  <a:srgbClr val="000000"/>
                </a:solidFill>
              </a:rPr>
              <a:t>What if these trends continue?</a:t>
            </a:r>
          </a:p>
        </p:txBody>
      </p:sp>
      <p:sp>
        <p:nvSpPr>
          <p:cNvPr id="48" name="Text Box 36"/>
          <p:cNvSpPr txBox="1">
            <a:spLocks noChangeArrowheads="1"/>
          </p:cNvSpPr>
          <p:nvPr/>
        </p:nvSpPr>
        <p:spPr bwMode="auto">
          <a:xfrm>
            <a:off x="4073525" y="4754563"/>
            <a:ext cx="2751137" cy="215900"/>
          </a:xfrm>
          <a:prstGeom prst="rect">
            <a:avLst/>
          </a:prstGeom>
          <a:noFill/>
          <a:ln>
            <a:noFill/>
          </a:ln>
          <a:effectLst/>
          <a:extLst>
            <a:ext uri="{909E8E84-426E-40DD-AFC4-6F175D3DCCD1}">
              <a14:hiddenFill xmlns:a14="http://schemas.microsoft.com/office/drawing/2010/main">
                <a:solidFill>
                  <a:srgbClr val="52632C"/>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45720" bIns="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fontAlgn="base" hangingPunct="1">
              <a:spcBef>
                <a:spcPct val="50000"/>
              </a:spcBef>
              <a:spcAft>
                <a:spcPct val="0"/>
              </a:spcAft>
              <a:buClr>
                <a:srgbClr val="333399"/>
              </a:buClr>
              <a:buFont typeface="Wingdings" pitchFamily="2" charset="2"/>
              <a:buNone/>
            </a:pPr>
            <a:r>
              <a:rPr lang="en-US" sz="1400" b="1" smtClean="0">
                <a:solidFill>
                  <a:srgbClr val="000000"/>
                </a:solidFill>
              </a:rPr>
              <a:t>What actions are needed?</a:t>
            </a:r>
          </a:p>
        </p:txBody>
      </p:sp>
      <p:sp>
        <p:nvSpPr>
          <p:cNvPr id="49" name="Text Box 37"/>
          <p:cNvSpPr txBox="1">
            <a:spLocks noChangeArrowheads="1"/>
          </p:cNvSpPr>
          <p:nvPr/>
        </p:nvSpPr>
        <p:spPr bwMode="auto">
          <a:xfrm>
            <a:off x="4073525" y="5689600"/>
            <a:ext cx="2493962" cy="430213"/>
          </a:xfrm>
          <a:prstGeom prst="rect">
            <a:avLst/>
          </a:prstGeom>
          <a:noFill/>
          <a:ln>
            <a:noFill/>
          </a:ln>
          <a:effectLst/>
          <a:extLst>
            <a:ext uri="{909E8E84-426E-40DD-AFC4-6F175D3DCCD1}">
              <a14:hiddenFill xmlns:a14="http://schemas.microsoft.com/office/drawing/2010/main">
                <a:solidFill>
                  <a:srgbClr val="52632C"/>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45720" bIns="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fontAlgn="base" hangingPunct="1">
              <a:spcBef>
                <a:spcPct val="50000"/>
              </a:spcBef>
              <a:spcAft>
                <a:spcPct val="0"/>
              </a:spcAft>
              <a:buClr>
                <a:srgbClr val="333399"/>
              </a:buClr>
              <a:buFont typeface="Wingdings" pitchFamily="2" charset="2"/>
              <a:buNone/>
            </a:pPr>
            <a:r>
              <a:rPr lang="en-US" sz="1400" b="1" dirty="0" smtClean="0">
                <a:solidFill>
                  <a:srgbClr val="000000"/>
                </a:solidFill>
              </a:rPr>
              <a:t>How many, how often, where?</a:t>
            </a:r>
          </a:p>
        </p:txBody>
      </p:sp>
      <p:sp>
        <p:nvSpPr>
          <p:cNvPr id="50" name="Text Box 38"/>
          <p:cNvSpPr txBox="1">
            <a:spLocks noChangeArrowheads="1"/>
          </p:cNvSpPr>
          <p:nvPr/>
        </p:nvSpPr>
        <p:spPr bwMode="auto">
          <a:xfrm>
            <a:off x="4073525" y="6273800"/>
            <a:ext cx="2493962" cy="214313"/>
          </a:xfrm>
          <a:prstGeom prst="rect">
            <a:avLst/>
          </a:prstGeom>
          <a:noFill/>
          <a:ln>
            <a:noFill/>
          </a:ln>
          <a:effectLst/>
          <a:extLst>
            <a:ext uri="{909E8E84-426E-40DD-AFC4-6F175D3DCCD1}">
              <a14:hiddenFill xmlns:a14="http://schemas.microsoft.com/office/drawing/2010/main">
                <a:solidFill>
                  <a:srgbClr val="52632C"/>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45720" bIns="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fontAlgn="base" hangingPunct="1">
              <a:spcBef>
                <a:spcPct val="50000"/>
              </a:spcBef>
              <a:spcAft>
                <a:spcPct val="0"/>
              </a:spcAft>
              <a:buClr>
                <a:srgbClr val="333399"/>
              </a:buClr>
              <a:buFont typeface="Wingdings" pitchFamily="2" charset="2"/>
              <a:buNone/>
            </a:pPr>
            <a:r>
              <a:rPr lang="en-US" sz="1400" b="1" smtClean="0">
                <a:solidFill>
                  <a:srgbClr val="000000"/>
                </a:solidFill>
              </a:rPr>
              <a:t>What happened?</a:t>
            </a:r>
          </a:p>
        </p:txBody>
      </p:sp>
      <p:sp>
        <p:nvSpPr>
          <p:cNvPr id="51" name="Text Box 39"/>
          <p:cNvSpPr txBox="1">
            <a:spLocks noChangeArrowheads="1"/>
          </p:cNvSpPr>
          <p:nvPr/>
        </p:nvSpPr>
        <p:spPr bwMode="auto">
          <a:xfrm>
            <a:off x="658812" y="2185988"/>
            <a:ext cx="2376487" cy="246221"/>
          </a:xfrm>
          <a:prstGeom prst="rect">
            <a:avLst/>
          </a:prstGeom>
          <a:noFill/>
          <a:ln>
            <a:noFill/>
          </a:ln>
          <a:effectLst/>
          <a:extLst>
            <a:ext uri="{909E8E84-426E-40DD-AFC4-6F175D3DCCD1}">
              <a14:hiddenFill xmlns:a14="http://schemas.microsoft.com/office/drawing/2010/main">
                <a:solidFill>
                  <a:srgbClr val="52632C"/>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45720" bIns="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fontAlgn="base" hangingPunct="1">
              <a:spcBef>
                <a:spcPct val="50000"/>
              </a:spcBef>
              <a:spcAft>
                <a:spcPct val="0"/>
              </a:spcAft>
              <a:buClr>
                <a:srgbClr val="333399"/>
              </a:buClr>
              <a:buFont typeface="Wingdings" pitchFamily="2" charset="2"/>
              <a:buNone/>
            </a:pPr>
            <a:r>
              <a:rPr lang="en-US" sz="1600" b="1" smtClean="0">
                <a:solidFill>
                  <a:srgbClr val="000000"/>
                </a:solidFill>
              </a:rPr>
              <a:t>Stochastic Optimization</a:t>
            </a:r>
          </a:p>
        </p:txBody>
      </p:sp>
      <p:grpSp>
        <p:nvGrpSpPr>
          <p:cNvPr id="52" name="Group 40"/>
          <p:cNvGrpSpPr>
            <a:grpSpLocks/>
          </p:cNvGrpSpPr>
          <p:nvPr/>
        </p:nvGrpSpPr>
        <p:grpSpPr bwMode="auto">
          <a:xfrm>
            <a:off x="568325" y="2546350"/>
            <a:ext cx="6577012" cy="3582988"/>
            <a:chOff x="576" y="1030"/>
            <a:chExt cx="4143" cy="2257"/>
          </a:xfrm>
        </p:grpSpPr>
        <p:sp>
          <p:nvSpPr>
            <p:cNvPr id="59" name="Line 41"/>
            <p:cNvSpPr>
              <a:spLocks noChangeShapeType="1"/>
            </p:cNvSpPr>
            <p:nvPr/>
          </p:nvSpPr>
          <p:spPr bwMode="auto">
            <a:xfrm>
              <a:off x="576" y="1352"/>
              <a:ext cx="4128" cy="0"/>
            </a:xfrm>
            <a:prstGeom prst="line">
              <a:avLst/>
            </a:prstGeom>
            <a:noFill/>
            <a:ln w="19050">
              <a:solidFill>
                <a:srgbClr val="33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mtClean="0">
                <a:solidFill>
                  <a:srgbClr val="000000"/>
                </a:solidFill>
              </a:endParaRPr>
            </a:p>
          </p:txBody>
        </p:sp>
        <p:sp>
          <p:nvSpPr>
            <p:cNvPr id="60" name="Line 42"/>
            <p:cNvSpPr>
              <a:spLocks noChangeShapeType="1"/>
            </p:cNvSpPr>
            <p:nvPr/>
          </p:nvSpPr>
          <p:spPr bwMode="auto">
            <a:xfrm>
              <a:off x="582" y="1997"/>
              <a:ext cx="4128" cy="0"/>
            </a:xfrm>
            <a:prstGeom prst="line">
              <a:avLst/>
            </a:prstGeom>
            <a:noFill/>
            <a:ln w="9525">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mtClean="0">
                <a:solidFill>
                  <a:srgbClr val="000000"/>
                </a:solidFill>
              </a:endParaRPr>
            </a:p>
          </p:txBody>
        </p:sp>
        <p:sp>
          <p:nvSpPr>
            <p:cNvPr id="61" name="Line 43"/>
            <p:cNvSpPr>
              <a:spLocks noChangeShapeType="1"/>
            </p:cNvSpPr>
            <p:nvPr/>
          </p:nvSpPr>
          <p:spPr bwMode="auto">
            <a:xfrm>
              <a:off x="582" y="2320"/>
              <a:ext cx="4128" cy="0"/>
            </a:xfrm>
            <a:prstGeom prst="line">
              <a:avLst/>
            </a:prstGeom>
            <a:noFill/>
            <a:ln w="9525">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mtClean="0">
                <a:solidFill>
                  <a:srgbClr val="000000"/>
                </a:solidFill>
              </a:endParaRPr>
            </a:p>
          </p:txBody>
        </p:sp>
        <p:sp>
          <p:nvSpPr>
            <p:cNvPr id="62" name="Line 44"/>
            <p:cNvSpPr>
              <a:spLocks noChangeShapeType="1"/>
            </p:cNvSpPr>
            <p:nvPr/>
          </p:nvSpPr>
          <p:spPr bwMode="auto">
            <a:xfrm>
              <a:off x="582" y="2642"/>
              <a:ext cx="4128" cy="0"/>
            </a:xfrm>
            <a:prstGeom prst="line">
              <a:avLst/>
            </a:prstGeom>
            <a:noFill/>
            <a:ln w="19050">
              <a:solidFill>
                <a:srgbClr val="33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mtClean="0">
                <a:solidFill>
                  <a:srgbClr val="000000"/>
                </a:solidFill>
              </a:endParaRPr>
            </a:p>
          </p:txBody>
        </p:sp>
        <p:sp>
          <p:nvSpPr>
            <p:cNvPr id="63" name="Line 45"/>
            <p:cNvSpPr>
              <a:spLocks noChangeShapeType="1"/>
            </p:cNvSpPr>
            <p:nvPr/>
          </p:nvSpPr>
          <p:spPr bwMode="auto">
            <a:xfrm>
              <a:off x="582" y="2965"/>
              <a:ext cx="4128" cy="0"/>
            </a:xfrm>
            <a:prstGeom prst="line">
              <a:avLst/>
            </a:prstGeom>
            <a:noFill/>
            <a:ln w="9525">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mtClean="0">
                <a:solidFill>
                  <a:srgbClr val="000000"/>
                </a:solidFill>
              </a:endParaRPr>
            </a:p>
          </p:txBody>
        </p:sp>
        <p:sp>
          <p:nvSpPr>
            <p:cNvPr id="64" name="Line 46"/>
            <p:cNvSpPr>
              <a:spLocks noChangeShapeType="1"/>
            </p:cNvSpPr>
            <p:nvPr/>
          </p:nvSpPr>
          <p:spPr bwMode="auto">
            <a:xfrm>
              <a:off x="582" y="3287"/>
              <a:ext cx="4128" cy="0"/>
            </a:xfrm>
            <a:prstGeom prst="line">
              <a:avLst/>
            </a:prstGeom>
            <a:noFill/>
            <a:ln w="9525">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mtClean="0">
                <a:solidFill>
                  <a:srgbClr val="000000"/>
                </a:solidFill>
              </a:endParaRPr>
            </a:p>
          </p:txBody>
        </p:sp>
        <p:sp>
          <p:nvSpPr>
            <p:cNvPr id="65" name="Line 47"/>
            <p:cNvSpPr>
              <a:spLocks noChangeShapeType="1"/>
            </p:cNvSpPr>
            <p:nvPr/>
          </p:nvSpPr>
          <p:spPr bwMode="auto">
            <a:xfrm>
              <a:off x="591" y="1030"/>
              <a:ext cx="4128" cy="0"/>
            </a:xfrm>
            <a:prstGeom prst="line">
              <a:avLst/>
            </a:prstGeom>
            <a:noFill/>
            <a:ln w="9525">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mtClean="0">
                <a:solidFill>
                  <a:srgbClr val="000000"/>
                </a:solidFill>
              </a:endParaRPr>
            </a:p>
          </p:txBody>
        </p:sp>
        <p:sp>
          <p:nvSpPr>
            <p:cNvPr id="66" name="Line 48"/>
            <p:cNvSpPr>
              <a:spLocks noChangeShapeType="1"/>
            </p:cNvSpPr>
            <p:nvPr/>
          </p:nvSpPr>
          <p:spPr bwMode="auto">
            <a:xfrm>
              <a:off x="576" y="1675"/>
              <a:ext cx="4128" cy="0"/>
            </a:xfrm>
            <a:prstGeom prst="line">
              <a:avLst/>
            </a:prstGeom>
            <a:noFill/>
            <a:ln w="9525">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mtClean="0">
                <a:solidFill>
                  <a:srgbClr val="000000"/>
                </a:solidFill>
              </a:endParaRPr>
            </a:p>
          </p:txBody>
        </p:sp>
      </p:grpSp>
      <p:sp>
        <p:nvSpPr>
          <p:cNvPr id="53" name="Text Box 49"/>
          <p:cNvSpPr txBox="1">
            <a:spLocks noChangeArrowheads="1"/>
          </p:cNvSpPr>
          <p:nvPr/>
        </p:nvSpPr>
        <p:spPr bwMode="auto">
          <a:xfrm>
            <a:off x="7660197" y="5609304"/>
            <a:ext cx="1296987" cy="230832"/>
          </a:xfrm>
          <a:prstGeom prst="rect">
            <a:avLst/>
          </a:prstGeom>
          <a:noFill/>
          <a:ln>
            <a:noFill/>
          </a:ln>
          <a:effectLst/>
          <a:extLst>
            <a:ext uri="{909E8E84-426E-40DD-AFC4-6F175D3DCCD1}">
              <a14:hiddenFill xmlns:a14="http://schemas.microsoft.com/office/drawing/2010/main">
                <a:solidFill>
                  <a:srgbClr val="52632C"/>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45720" bIns="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fontAlgn="base" hangingPunct="1">
              <a:spcBef>
                <a:spcPct val="50000"/>
              </a:spcBef>
              <a:spcAft>
                <a:spcPct val="0"/>
              </a:spcAft>
              <a:buClr>
                <a:srgbClr val="333399"/>
              </a:buClr>
              <a:buFont typeface="Wingdings" pitchFamily="2" charset="2"/>
              <a:buNone/>
            </a:pPr>
            <a:r>
              <a:rPr lang="en-US" sz="1500" b="1" dirty="0" smtClean="0">
                <a:solidFill>
                  <a:schemeClr val="accent5">
                    <a:lumMod val="25000"/>
                  </a:schemeClr>
                </a:solidFill>
              </a:rPr>
              <a:t>Descriptive</a:t>
            </a:r>
            <a:endParaRPr lang="en-US" sz="1500" b="1" dirty="0" smtClean="0">
              <a:solidFill>
                <a:schemeClr val="accent5">
                  <a:lumMod val="25000"/>
                </a:schemeClr>
              </a:solidFill>
            </a:endParaRPr>
          </a:p>
        </p:txBody>
      </p:sp>
      <p:sp>
        <p:nvSpPr>
          <p:cNvPr id="54" name="Text Box 50"/>
          <p:cNvSpPr txBox="1">
            <a:spLocks noChangeArrowheads="1"/>
          </p:cNvSpPr>
          <p:nvPr/>
        </p:nvSpPr>
        <p:spPr bwMode="auto">
          <a:xfrm>
            <a:off x="7667625" y="2239296"/>
            <a:ext cx="1476375" cy="230832"/>
          </a:xfrm>
          <a:prstGeom prst="rect">
            <a:avLst/>
          </a:prstGeom>
          <a:noFill/>
          <a:ln>
            <a:noFill/>
          </a:ln>
          <a:effectLst/>
          <a:extLst>
            <a:ext uri="{909E8E84-426E-40DD-AFC4-6F175D3DCCD1}">
              <a14:hiddenFill xmlns:a14="http://schemas.microsoft.com/office/drawing/2010/main">
                <a:solidFill>
                  <a:srgbClr val="52632C"/>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45720" bIns="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fontAlgn="base" hangingPunct="1">
              <a:spcBef>
                <a:spcPct val="50000"/>
              </a:spcBef>
              <a:spcAft>
                <a:spcPct val="0"/>
              </a:spcAft>
              <a:buClr>
                <a:srgbClr val="333399"/>
              </a:buClr>
              <a:buFont typeface="Wingdings" pitchFamily="2" charset="2"/>
              <a:buNone/>
            </a:pPr>
            <a:r>
              <a:rPr lang="en-US" sz="1500" b="1" dirty="0" smtClean="0">
                <a:solidFill>
                  <a:schemeClr val="accent5">
                    <a:lumMod val="25000"/>
                  </a:schemeClr>
                </a:solidFill>
              </a:rPr>
              <a:t>Prescriptive</a:t>
            </a:r>
            <a:endParaRPr lang="en-US" sz="1500" b="1" dirty="0" smtClean="0">
              <a:solidFill>
                <a:schemeClr val="accent5">
                  <a:lumMod val="25000"/>
                </a:schemeClr>
              </a:solidFill>
            </a:endParaRPr>
          </a:p>
        </p:txBody>
      </p:sp>
      <p:sp>
        <p:nvSpPr>
          <p:cNvPr id="55" name="Text Box 51"/>
          <p:cNvSpPr txBox="1">
            <a:spLocks noChangeArrowheads="1"/>
          </p:cNvSpPr>
          <p:nvPr/>
        </p:nvSpPr>
        <p:spPr bwMode="auto">
          <a:xfrm>
            <a:off x="7655640" y="3839496"/>
            <a:ext cx="1181100" cy="230832"/>
          </a:xfrm>
          <a:prstGeom prst="rect">
            <a:avLst/>
          </a:prstGeom>
          <a:noFill/>
          <a:ln>
            <a:noFill/>
          </a:ln>
          <a:effectLst/>
          <a:extLst>
            <a:ext uri="{909E8E84-426E-40DD-AFC4-6F175D3DCCD1}">
              <a14:hiddenFill xmlns:a14="http://schemas.microsoft.com/office/drawing/2010/main">
                <a:solidFill>
                  <a:srgbClr val="52632C"/>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45720" bIns="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fontAlgn="base" hangingPunct="1">
              <a:spcBef>
                <a:spcPct val="50000"/>
              </a:spcBef>
              <a:spcAft>
                <a:spcPct val="0"/>
              </a:spcAft>
              <a:buClr>
                <a:srgbClr val="333399"/>
              </a:buClr>
              <a:buFont typeface="Wingdings" pitchFamily="2" charset="2"/>
              <a:buNone/>
            </a:pPr>
            <a:r>
              <a:rPr lang="en-US" sz="1500" b="1" dirty="0" smtClean="0">
                <a:solidFill>
                  <a:schemeClr val="accent5">
                    <a:lumMod val="25000"/>
                  </a:schemeClr>
                </a:solidFill>
              </a:rPr>
              <a:t>Predictive</a:t>
            </a:r>
            <a:endParaRPr lang="en-US" sz="1500" b="1" dirty="0" smtClean="0">
              <a:solidFill>
                <a:schemeClr val="accent5">
                  <a:lumMod val="25000"/>
                </a:schemeClr>
              </a:solidFill>
            </a:endParaRPr>
          </a:p>
        </p:txBody>
      </p:sp>
      <p:sp>
        <p:nvSpPr>
          <p:cNvPr id="56" name="Text Box 52"/>
          <p:cNvSpPr txBox="1">
            <a:spLocks noChangeArrowheads="1"/>
          </p:cNvSpPr>
          <p:nvPr/>
        </p:nvSpPr>
        <p:spPr bwMode="auto">
          <a:xfrm>
            <a:off x="4033837" y="2620296"/>
            <a:ext cx="3200400" cy="430213"/>
          </a:xfrm>
          <a:prstGeom prst="rect">
            <a:avLst/>
          </a:prstGeom>
          <a:noFill/>
          <a:ln>
            <a:noFill/>
          </a:ln>
          <a:effectLst/>
          <a:extLst>
            <a:ext uri="{909E8E84-426E-40DD-AFC4-6F175D3DCCD1}">
              <a14:hiddenFill xmlns:a14="http://schemas.microsoft.com/office/drawing/2010/main">
                <a:solidFill>
                  <a:srgbClr val="52632C"/>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45720" bIns="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fontAlgn="base" hangingPunct="1">
              <a:spcBef>
                <a:spcPct val="50000"/>
              </a:spcBef>
              <a:spcAft>
                <a:spcPct val="0"/>
              </a:spcAft>
              <a:buClr>
                <a:srgbClr val="333399"/>
              </a:buClr>
              <a:buFont typeface="Wingdings" pitchFamily="2" charset="2"/>
              <a:buNone/>
            </a:pPr>
            <a:r>
              <a:rPr lang="en-US" sz="1400" b="1" smtClean="0">
                <a:solidFill>
                  <a:srgbClr val="000000"/>
                </a:solidFill>
              </a:rPr>
              <a:t>How can we achieve the best outcome?</a:t>
            </a:r>
          </a:p>
        </p:txBody>
      </p:sp>
      <p:sp>
        <p:nvSpPr>
          <p:cNvPr id="57" name="Text Box 53"/>
          <p:cNvSpPr txBox="1">
            <a:spLocks noChangeArrowheads="1"/>
          </p:cNvSpPr>
          <p:nvPr/>
        </p:nvSpPr>
        <p:spPr bwMode="auto">
          <a:xfrm>
            <a:off x="4033837" y="2073275"/>
            <a:ext cx="3340894" cy="430887"/>
          </a:xfrm>
          <a:prstGeom prst="rect">
            <a:avLst/>
          </a:prstGeom>
          <a:noFill/>
          <a:ln>
            <a:noFill/>
          </a:ln>
          <a:effectLst/>
          <a:extLst>
            <a:ext uri="{909E8E84-426E-40DD-AFC4-6F175D3DCCD1}">
              <a14:hiddenFill xmlns:a14="http://schemas.microsoft.com/office/drawing/2010/main">
                <a:solidFill>
                  <a:srgbClr val="52632C"/>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45720" bIns="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fontAlgn="base" hangingPunct="1">
              <a:spcBef>
                <a:spcPct val="50000"/>
              </a:spcBef>
              <a:spcAft>
                <a:spcPct val="0"/>
              </a:spcAft>
              <a:buClr>
                <a:srgbClr val="333399"/>
              </a:buClr>
              <a:buFont typeface="Wingdings" pitchFamily="2" charset="2"/>
              <a:buNone/>
            </a:pPr>
            <a:r>
              <a:rPr lang="en-US" sz="1400" b="1" dirty="0" smtClean="0">
                <a:solidFill>
                  <a:srgbClr val="000000"/>
                </a:solidFill>
              </a:rPr>
              <a:t>How can we achieve the best outcome including the effects of variability?</a:t>
            </a:r>
          </a:p>
        </p:txBody>
      </p:sp>
      <p:sp>
        <p:nvSpPr>
          <p:cNvPr id="58" name="Line 54"/>
          <p:cNvSpPr>
            <a:spLocks noChangeShapeType="1"/>
          </p:cNvSpPr>
          <p:nvPr/>
        </p:nvSpPr>
        <p:spPr bwMode="auto">
          <a:xfrm flipV="1">
            <a:off x="331787" y="2087563"/>
            <a:ext cx="0" cy="4460875"/>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mtClean="0">
              <a:solidFill>
                <a:srgbClr val="000000"/>
              </a:solidFill>
            </a:endParaRPr>
          </a:p>
        </p:txBody>
      </p:sp>
      <p:sp>
        <p:nvSpPr>
          <p:cNvPr id="67" name="Rectangle 4"/>
          <p:cNvSpPr>
            <a:spLocks noGrp="1" noChangeArrowheads="1"/>
          </p:cNvSpPr>
          <p:nvPr>
            <p:ph type="title"/>
          </p:nvPr>
        </p:nvSpPr>
        <p:spPr>
          <a:xfrm>
            <a:off x="457200" y="960438"/>
            <a:ext cx="8686800" cy="639762"/>
          </a:xfrm>
        </p:spPr>
        <p:txBody>
          <a:bodyPr/>
          <a:lstStyle/>
          <a:p>
            <a:pPr eaLnBrk="1" hangingPunct="1">
              <a:defRPr/>
            </a:pPr>
            <a:r>
              <a:rPr lang="en-US" sz="2800" b="1" dirty="0" smtClean="0">
                <a:solidFill>
                  <a:schemeClr val="accent6">
                    <a:lumMod val="75000"/>
                  </a:schemeClr>
                </a:solidFill>
              </a:rPr>
              <a:t>Analytics at Work</a:t>
            </a:r>
          </a:p>
        </p:txBody>
      </p:sp>
      <p:sp>
        <p:nvSpPr>
          <p:cNvPr id="68" name="Right Brace 67"/>
          <p:cNvSpPr/>
          <p:nvPr/>
        </p:nvSpPr>
        <p:spPr bwMode="auto">
          <a:xfrm>
            <a:off x="7234237" y="1969293"/>
            <a:ext cx="280988" cy="1085058"/>
          </a:xfrm>
          <a:prstGeom prst="rightBrace">
            <a:avLst/>
          </a:prstGeom>
          <a:noFill/>
          <a:ln w="38100"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smtClean="0">
              <a:ln>
                <a:noFill/>
              </a:ln>
              <a:solidFill>
                <a:schemeClr val="hlink"/>
              </a:solidFill>
              <a:effectLst/>
              <a:latin typeface="Arial" charset="0"/>
            </a:endParaRPr>
          </a:p>
        </p:txBody>
      </p:sp>
      <p:sp>
        <p:nvSpPr>
          <p:cNvPr id="69" name="Right Brace 68"/>
          <p:cNvSpPr/>
          <p:nvPr/>
        </p:nvSpPr>
        <p:spPr bwMode="auto">
          <a:xfrm>
            <a:off x="7239000" y="3124200"/>
            <a:ext cx="276225" cy="1981200"/>
          </a:xfrm>
          <a:prstGeom prst="rightBrace">
            <a:avLst/>
          </a:prstGeom>
          <a:noFill/>
          <a:ln w="38100"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smtClean="0">
              <a:ln>
                <a:noFill/>
              </a:ln>
              <a:solidFill>
                <a:schemeClr val="hlink"/>
              </a:solidFill>
              <a:effectLst/>
              <a:latin typeface="Arial" charset="0"/>
            </a:endParaRPr>
          </a:p>
        </p:txBody>
      </p:sp>
      <p:sp>
        <p:nvSpPr>
          <p:cNvPr id="70" name="Right Brace 69"/>
          <p:cNvSpPr/>
          <p:nvPr/>
        </p:nvSpPr>
        <p:spPr bwMode="auto">
          <a:xfrm>
            <a:off x="7239000" y="5181599"/>
            <a:ext cx="280988" cy="1447801"/>
          </a:xfrm>
          <a:prstGeom prst="rightBrace">
            <a:avLst/>
          </a:prstGeom>
          <a:noFill/>
          <a:ln w="38100"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smtClean="0">
              <a:ln>
                <a:noFill/>
              </a:ln>
              <a:solidFill>
                <a:schemeClr val="hlink"/>
              </a:solidFill>
              <a:effectLst/>
              <a:latin typeface="Arial" charset="0"/>
            </a:endParaRPr>
          </a:p>
        </p:txBody>
      </p:sp>
      <p:sp>
        <p:nvSpPr>
          <p:cNvPr id="6" name="Text Box 3"/>
          <p:cNvSpPr txBox="1">
            <a:spLocks noChangeArrowheads="1"/>
          </p:cNvSpPr>
          <p:nvPr/>
        </p:nvSpPr>
        <p:spPr bwMode="auto">
          <a:xfrm>
            <a:off x="5627813" y="995128"/>
            <a:ext cx="184730" cy="166969"/>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200">
                <a:solidFill>
                  <a:schemeClr val="hlink"/>
                </a:solidFill>
                <a:latin typeface="Arial" pitchFamily="34" charset="0"/>
              </a:defRPr>
            </a:lvl1pPr>
            <a:lvl2pPr marL="742950" indent="-285750" eaLnBrk="0" hangingPunct="0">
              <a:defRPr sz="2200">
                <a:solidFill>
                  <a:schemeClr val="hlink"/>
                </a:solidFill>
                <a:latin typeface="Arial" pitchFamily="34" charset="0"/>
              </a:defRPr>
            </a:lvl2pPr>
            <a:lvl3pPr marL="1143000" indent="-228600" eaLnBrk="0" hangingPunct="0">
              <a:defRPr sz="2200">
                <a:solidFill>
                  <a:schemeClr val="hlink"/>
                </a:solidFill>
                <a:latin typeface="Arial" pitchFamily="34" charset="0"/>
              </a:defRPr>
            </a:lvl3pPr>
            <a:lvl4pPr marL="1600200" indent="-228600" eaLnBrk="0" hangingPunct="0">
              <a:defRPr sz="2200">
                <a:solidFill>
                  <a:schemeClr val="hlink"/>
                </a:solidFill>
                <a:latin typeface="Arial" pitchFamily="34" charset="0"/>
              </a:defRPr>
            </a:lvl4pPr>
            <a:lvl5pPr marL="2057400" indent="-228600" eaLnBrk="0" hangingPunct="0">
              <a:defRPr sz="2200">
                <a:solidFill>
                  <a:schemeClr val="hlink"/>
                </a:solidFill>
                <a:latin typeface="Arial" pitchFamily="34" charset="0"/>
              </a:defRPr>
            </a:lvl5pPr>
            <a:lvl6pPr marL="2514600" indent="-228600" eaLnBrk="0" fontAlgn="base" hangingPunct="0">
              <a:lnSpc>
                <a:spcPct val="90000"/>
              </a:lnSpc>
              <a:spcBef>
                <a:spcPct val="0"/>
              </a:spcBef>
              <a:spcAft>
                <a:spcPct val="0"/>
              </a:spcAft>
              <a:defRPr sz="2200">
                <a:solidFill>
                  <a:schemeClr val="hlink"/>
                </a:solidFill>
                <a:latin typeface="Arial" pitchFamily="34" charset="0"/>
              </a:defRPr>
            </a:lvl6pPr>
            <a:lvl7pPr marL="2971800" indent="-228600" eaLnBrk="0" fontAlgn="base" hangingPunct="0">
              <a:lnSpc>
                <a:spcPct val="90000"/>
              </a:lnSpc>
              <a:spcBef>
                <a:spcPct val="0"/>
              </a:spcBef>
              <a:spcAft>
                <a:spcPct val="0"/>
              </a:spcAft>
              <a:defRPr sz="2200">
                <a:solidFill>
                  <a:schemeClr val="hlink"/>
                </a:solidFill>
                <a:latin typeface="Arial" pitchFamily="34" charset="0"/>
              </a:defRPr>
            </a:lvl7pPr>
            <a:lvl8pPr marL="3429000" indent="-228600" eaLnBrk="0" fontAlgn="base" hangingPunct="0">
              <a:lnSpc>
                <a:spcPct val="90000"/>
              </a:lnSpc>
              <a:spcBef>
                <a:spcPct val="0"/>
              </a:spcBef>
              <a:spcAft>
                <a:spcPct val="0"/>
              </a:spcAft>
              <a:defRPr sz="2200">
                <a:solidFill>
                  <a:schemeClr val="hlink"/>
                </a:solidFill>
                <a:latin typeface="Arial" pitchFamily="34" charset="0"/>
              </a:defRPr>
            </a:lvl8pPr>
            <a:lvl9pPr marL="3886200" indent="-228600" eaLnBrk="0" fontAlgn="base" hangingPunct="0">
              <a:lnSpc>
                <a:spcPct val="90000"/>
              </a:lnSpc>
              <a:spcBef>
                <a:spcPct val="0"/>
              </a:spcBef>
              <a:spcAft>
                <a:spcPct val="0"/>
              </a:spcAft>
              <a:defRPr sz="2200">
                <a:solidFill>
                  <a:schemeClr val="hlink"/>
                </a:solidFill>
                <a:latin typeface="Arial" pitchFamily="34" charset="0"/>
              </a:defRPr>
            </a:lvl9pPr>
          </a:lstStyle>
          <a:p>
            <a:pPr algn="ctr" eaLnBrk="1" hangingPunct="1">
              <a:lnSpc>
                <a:spcPct val="97000"/>
              </a:lnSpc>
              <a:buClr>
                <a:srgbClr val="000600"/>
              </a:buClr>
              <a:buSzPct val="100000"/>
              <a:buFont typeface="Arial" pitchFamily="34" charset="0"/>
              <a:buNone/>
            </a:pPr>
            <a:endParaRPr lang="en-US" sz="500">
              <a:solidFill>
                <a:srgbClr val="000600"/>
              </a:solidFill>
              <a:ea typeface="Arial Unicode MS" pitchFamily="34" charset="-128"/>
              <a:cs typeface="Arial Unicode MS" pitchFamily="34" charset="-128"/>
            </a:endParaRPr>
          </a:p>
        </p:txBody>
      </p:sp>
      <p:grpSp>
        <p:nvGrpSpPr>
          <p:cNvPr id="8" name="Group 5"/>
          <p:cNvGrpSpPr>
            <a:grpSpLocks/>
          </p:cNvGrpSpPr>
          <p:nvPr/>
        </p:nvGrpSpPr>
        <p:grpSpPr bwMode="auto">
          <a:xfrm>
            <a:off x="8036080" y="842427"/>
            <a:ext cx="1336520" cy="406447"/>
            <a:chOff x="4171" y="1177"/>
            <a:chExt cx="1732" cy="897"/>
          </a:xfrm>
        </p:grpSpPr>
        <p:pic>
          <p:nvPicPr>
            <p:cNvPr id="15"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02" y="1177"/>
              <a:ext cx="1032" cy="897"/>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 Box 7"/>
            <p:cNvSpPr txBox="1">
              <a:spLocks noChangeArrowheads="1"/>
            </p:cNvSpPr>
            <p:nvPr/>
          </p:nvSpPr>
          <p:spPr bwMode="auto">
            <a:xfrm>
              <a:off x="4171" y="1292"/>
              <a:ext cx="1732" cy="50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200">
                  <a:solidFill>
                    <a:schemeClr val="hlink"/>
                  </a:solidFill>
                  <a:latin typeface="Arial" pitchFamily="34" charset="0"/>
                </a:defRPr>
              </a:lvl1pPr>
              <a:lvl2pPr marL="742950" indent="-285750" eaLnBrk="0" hangingPunct="0">
                <a:defRPr sz="2200">
                  <a:solidFill>
                    <a:schemeClr val="hlink"/>
                  </a:solidFill>
                  <a:latin typeface="Arial" pitchFamily="34" charset="0"/>
                </a:defRPr>
              </a:lvl2pPr>
              <a:lvl3pPr marL="1143000" indent="-228600" eaLnBrk="0" hangingPunct="0">
                <a:defRPr sz="2200">
                  <a:solidFill>
                    <a:schemeClr val="hlink"/>
                  </a:solidFill>
                  <a:latin typeface="Arial" pitchFamily="34" charset="0"/>
                </a:defRPr>
              </a:lvl3pPr>
              <a:lvl4pPr marL="1600200" indent="-228600" eaLnBrk="0" hangingPunct="0">
                <a:defRPr sz="2200">
                  <a:solidFill>
                    <a:schemeClr val="hlink"/>
                  </a:solidFill>
                  <a:latin typeface="Arial" pitchFamily="34" charset="0"/>
                </a:defRPr>
              </a:lvl4pPr>
              <a:lvl5pPr marL="2057400" indent="-228600" eaLnBrk="0" hangingPunct="0">
                <a:defRPr sz="2200">
                  <a:solidFill>
                    <a:schemeClr val="hlink"/>
                  </a:solidFill>
                  <a:latin typeface="Arial" pitchFamily="34" charset="0"/>
                </a:defRPr>
              </a:lvl5pPr>
              <a:lvl6pPr marL="2514600" indent="-228600" eaLnBrk="0" fontAlgn="base" hangingPunct="0">
                <a:lnSpc>
                  <a:spcPct val="90000"/>
                </a:lnSpc>
                <a:spcBef>
                  <a:spcPct val="0"/>
                </a:spcBef>
                <a:spcAft>
                  <a:spcPct val="0"/>
                </a:spcAft>
                <a:defRPr sz="2200">
                  <a:solidFill>
                    <a:schemeClr val="hlink"/>
                  </a:solidFill>
                  <a:latin typeface="Arial" pitchFamily="34" charset="0"/>
                </a:defRPr>
              </a:lvl6pPr>
              <a:lvl7pPr marL="2971800" indent="-228600" eaLnBrk="0" fontAlgn="base" hangingPunct="0">
                <a:lnSpc>
                  <a:spcPct val="90000"/>
                </a:lnSpc>
                <a:spcBef>
                  <a:spcPct val="0"/>
                </a:spcBef>
                <a:spcAft>
                  <a:spcPct val="0"/>
                </a:spcAft>
                <a:defRPr sz="2200">
                  <a:solidFill>
                    <a:schemeClr val="hlink"/>
                  </a:solidFill>
                  <a:latin typeface="Arial" pitchFamily="34" charset="0"/>
                </a:defRPr>
              </a:lvl7pPr>
              <a:lvl8pPr marL="3429000" indent="-228600" eaLnBrk="0" fontAlgn="base" hangingPunct="0">
                <a:lnSpc>
                  <a:spcPct val="90000"/>
                </a:lnSpc>
                <a:spcBef>
                  <a:spcPct val="0"/>
                </a:spcBef>
                <a:spcAft>
                  <a:spcPct val="0"/>
                </a:spcAft>
                <a:defRPr sz="2200">
                  <a:solidFill>
                    <a:schemeClr val="hlink"/>
                  </a:solidFill>
                  <a:latin typeface="Arial" pitchFamily="34" charset="0"/>
                </a:defRPr>
              </a:lvl8pPr>
              <a:lvl9pPr marL="3886200" indent="-228600" eaLnBrk="0" fontAlgn="base" hangingPunct="0">
                <a:lnSpc>
                  <a:spcPct val="90000"/>
                </a:lnSpc>
                <a:spcBef>
                  <a:spcPct val="0"/>
                </a:spcBef>
                <a:spcAft>
                  <a:spcPct val="0"/>
                </a:spcAft>
                <a:defRPr sz="2200">
                  <a:solidFill>
                    <a:schemeClr val="hlink"/>
                  </a:solidFill>
                  <a:latin typeface="Arial" pitchFamily="34" charset="0"/>
                </a:defRPr>
              </a:lvl9pPr>
            </a:lstStyle>
            <a:p>
              <a:pPr algn="ctr" eaLnBrk="1" hangingPunct="1">
                <a:lnSpc>
                  <a:spcPct val="97000"/>
                </a:lnSpc>
                <a:buClr>
                  <a:srgbClr val="000600"/>
                </a:buClr>
                <a:buSzPct val="100000"/>
                <a:buFont typeface="Arial" pitchFamily="34" charset="0"/>
                <a:buNone/>
              </a:pPr>
              <a:r>
                <a:rPr lang="en-US" sz="900" b="1" dirty="0" smtClean="0">
                  <a:solidFill>
                    <a:srgbClr val="000600"/>
                  </a:solidFill>
                  <a:latin typeface="Arial Black" pitchFamily="34" charset="0"/>
                  <a:ea typeface="Arial Unicode MS" pitchFamily="34" charset="-128"/>
                  <a:cs typeface="Arial Unicode MS" pitchFamily="34" charset="-128"/>
                </a:rPr>
                <a:t>Prescriptive</a:t>
              </a:r>
              <a:endParaRPr lang="en-US" sz="900" b="1" dirty="0">
                <a:solidFill>
                  <a:srgbClr val="000600"/>
                </a:solidFill>
                <a:latin typeface="Arial Black" pitchFamily="34" charset="0"/>
                <a:ea typeface="Arial Unicode MS" pitchFamily="34" charset="-128"/>
                <a:cs typeface="Arial Unicode MS" pitchFamily="34" charset="-128"/>
              </a:endParaRPr>
            </a:p>
          </p:txBody>
        </p:sp>
      </p:grpSp>
      <p:grpSp>
        <p:nvGrpSpPr>
          <p:cNvPr id="9" name="Group 8"/>
          <p:cNvGrpSpPr>
            <a:grpSpLocks/>
          </p:cNvGrpSpPr>
          <p:nvPr/>
        </p:nvGrpSpPr>
        <p:grpSpPr bwMode="auto">
          <a:xfrm>
            <a:off x="7585292" y="578377"/>
            <a:ext cx="1104386" cy="406447"/>
            <a:chOff x="3247" y="757"/>
            <a:chExt cx="1509" cy="897"/>
          </a:xfrm>
        </p:grpSpPr>
        <p:pic>
          <p:nvPicPr>
            <p:cNvPr id="13"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34" y="757"/>
              <a:ext cx="1032" cy="897"/>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 Box 10"/>
            <p:cNvSpPr txBox="1">
              <a:spLocks noChangeArrowheads="1"/>
            </p:cNvSpPr>
            <p:nvPr/>
          </p:nvSpPr>
          <p:spPr bwMode="auto">
            <a:xfrm>
              <a:off x="3247" y="846"/>
              <a:ext cx="1509" cy="50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200">
                  <a:solidFill>
                    <a:schemeClr val="hlink"/>
                  </a:solidFill>
                  <a:latin typeface="Arial" pitchFamily="34" charset="0"/>
                </a:defRPr>
              </a:lvl1pPr>
              <a:lvl2pPr marL="742950" indent="-285750" eaLnBrk="0" hangingPunct="0">
                <a:defRPr sz="2200">
                  <a:solidFill>
                    <a:schemeClr val="hlink"/>
                  </a:solidFill>
                  <a:latin typeface="Arial" pitchFamily="34" charset="0"/>
                </a:defRPr>
              </a:lvl2pPr>
              <a:lvl3pPr marL="1143000" indent="-228600" eaLnBrk="0" hangingPunct="0">
                <a:defRPr sz="2200">
                  <a:solidFill>
                    <a:schemeClr val="hlink"/>
                  </a:solidFill>
                  <a:latin typeface="Arial" pitchFamily="34" charset="0"/>
                </a:defRPr>
              </a:lvl3pPr>
              <a:lvl4pPr marL="1600200" indent="-228600" eaLnBrk="0" hangingPunct="0">
                <a:defRPr sz="2200">
                  <a:solidFill>
                    <a:schemeClr val="hlink"/>
                  </a:solidFill>
                  <a:latin typeface="Arial" pitchFamily="34" charset="0"/>
                </a:defRPr>
              </a:lvl4pPr>
              <a:lvl5pPr marL="2057400" indent="-228600" eaLnBrk="0" hangingPunct="0">
                <a:defRPr sz="2200">
                  <a:solidFill>
                    <a:schemeClr val="hlink"/>
                  </a:solidFill>
                  <a:latin typeface="Arial" pitchFamily="34" charset="0"/>
                </a:defRPr>
              </a:lvl5pPr>
              <a:lvl6pPr marL="2514600" indent="-228600" eaLnBrk="0" fontAlgn="base" hangingPunct="0">
                <a:lnSpc>
                  <a:spcPct val="90000"/>
                </a:lnSpc>
                <a:spcBef>
                  <a:spcPct val="0"/>
                </a:spcBef>
                <a:spcAft>
                  <a:spcPct val="0"/>
                </a:spcAft>
                <a:defRPr sz="2200">
                  <a:solidFill>
                    <a:schemeClr val="hlink"/>
                  </a:solidFill>
                  <a:latin typeface="Arial" pitchFamily="34" charset="0"/>
                </a:defRPr>
              </a:lvl6pPr>
              <a:lvl7pPr marL="2971800" indent="-228600" eaLnBrk="0" fontAlgn="base" hangingPunct="0">
                <a:lnSpc>
                  <a:spcPct val="90000"/>
                </a:lnSpc>
                <a:spcBef>
                  <a:spcPct val="0"/>
                </a:spcBef>
                <a:spcAft>
                  <a:spcPct val="0"/>
                </a:spcAft>
                <a:defRPr sz="2200">
                  <a:solidFill>
                    <a:schemeClr val="hlink"/>
                  </a:solidFill>
                  <a:latin typeface="Arial" pitchFamily="34" charset="0"/>
                </a:defRPr>
              </a:lvl7pPr>
              <a:lvl8pPr marL="3429000" indent="-228600" eaLnBrk="0" fontAlgn="base" hangingPunct="0">
                <a:lnSpc>
                  <a:spcPct val="90000"/>
                </a:lnSpc>
                <a:spcBef>
                  <a:spcPct val="0"/>
                </a:spcBef>
                <a:spcAft>
                  <a:spcPct val="0"/>
                </a:spcAft>
                <a:defRPr sz="2200">
                  <a:solidFill>
                    <a:schemeClr val="hlink"/>
                  </a:solidFill>
                  <a:latin typeface="Arial" pitchFamily="34" charset="0"/>
                </a:defRPr>
              </a:lvl8pPr>
              <a:lvl9pPr marL="3886200" indent="-228600" eaLnBrk="0" fontAlgn="base" hangingPunct="0">
                <a:lnSpc>
                  <a:spcPct val="90000"/>
                </a:lnSpc>
                <a:spcBef>
                  <a:spcPct val="0"/>
                </a:spcBef>
                <a:spcAft>
                  <a:spcPct val="0"/>
                </a:spcAft>
                <a:defRPr sz="2200">
                  <a:solidFill>
                    <a:schemeClr val="hlink"/>
                  </a:solidFill>
                  <a:latin typeface="Arial" pitchFamily="34" charset="0"/>
                </a:defRPr>
              </a:lvl9pPr>
            </a:lstStyle>
            <a:p>
              <a:pPr algn="ctr" eaLnBrk="1" hangingPunct="1">
                <a:lnSpc>
                  <a:spcPct val="97000"/>
                </a:lnSpc>
                <a:buClr>
                  <a:srgbClr val="000600"/>
                </a:buClr>
                <a:buSzPct val="100000"/>
                <a:buFont typeface="Arial" pitchFamily="34" charset="0"/>
                <a:buNone/>
              </a:pPr>
              <a:r>
                <a:rPr lang="en-US" sz="900" b="1" dirty="0" smtClean="0">
                  <a:solidFill>
                    <a:srgbClr val="000600"/>
                  </a:solidFill>
                  <a:latin typeface="Arial Black" pitchFamily="34" charset="0"/>
                  <a:ea typeface="Arial Unicode MS" pitchFamily="34" charset="-128"/>
                  <a:cs typeface="Arial Unicode MS" pitchFamily="34" charset="-128"/>
                </a:rPr>
                <a:t>Predictive</a:t>
              </a:r>
              <a:endParaRPr lang="en-US" sz="900" b="1" dirty="0">
                <a:solidFill>
                  <a:srgbClr val="000600"/>
                </a:solidFill>
                <a:latin typeface="Arial Black" pitchFamily="34" charset="0"/>
                <a:ea typeface="Arial Unicode MS" pitchFamily="34" charset="-128"/>
                <a:cs typeface="Arial Unicode MS" pitchFamily="34" charset="-128"/>
              </a:endParaRPr>
            </a:p>
          </p:txBody>
        </p:sp>
      </p:grpSp>
      <p:grpSp>
        <p:nvGrpSpPr>
          <p:cNvPr id="10" name="Group 11"/>
          <p:cNvGrpSpPr>
            <a:grpSpLocks/>
          </p:cNvGrpSpPr>
          <p:nvPr/>
        </p:nvGrpSpPr>
        <p:grpSpPr bwMode="auto">
          <a:xfrm>
            <a:off x="5812544" y="815240"/>
            <a:ext cx="1274638" cy="406447"/>
            <a:chOff x="573" y="1117"/>
            <a:chExt cx="1653" cy="897"/>
          </a:xfrm>
        </p:grpSpPr>
        <p:pic>
          <p:nvPicPr>
            <p:cNvPr id="11" name="Picture 1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830" y="1117"/>
              <a:ext cx="1032" cy="897"/>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 Box 13"/>
            <p:cNvSpPr txBox="1">
              <a:spLocks noChangeArrowheads="1"/>
            </p:cNvSpPr>
            <p:nvPr/>
          </p:nvSpPr>
          <p:spPr bwMode="auto">
            <a:xfrm>
              <a:off x="573" y="1232"/>
              <a:ext cx="1653" cy="50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200">
                  <a:solidFill>
                    <a:schemeClr val="hlink"/>
                  </a:solidFill>
                  <a:latin typeface="Arial" pitchFamily="34" charset="0"/>
                </a:defRPr>
              </a:lvl1pPr>
              <a:lvl2pPr marL="742950" indent="-285750" eaLnBrk="0" hangingPunct="0">
                <a:defRPr sz="2200">
                  <a:solidFill>
                    <a:schemeClr val="hlink"/>
                  </a:solidFill>
                  <a:latin typeface="Arial" pitchFamily="34" charset="0"/>
                </a:defRPr>
              </a:lvl2pPr>
              <a:lvl3pPr marL="1143000" indent="-228600" eaLnBrk="0" hangingPunct="0">
                <a:defRPr sz="2200">
                  <a:solidFill>
                    <a:schemeClr val="hlink"/>
                  </a:solidFill>
                  <a:latin typeface="Arial" pitchFamily="34" charset="0"/>
                </a:defRPr>
              </a:lvl3pPr>
              <a:lvl4pPr marL="1600200" indent="-228600" eaLnBrk="0" hangingPunct="0">
                <a:defRPr sz="2200">
                  <a:solidFill>
                    <a:schemeClr val="hlink"/>
                  </a:solidFill>
                  <a:latin typeface="Arial" pitchFamily="34" charset="0"/>
                </a:defRPr>
              </a:lvl4pPr>
              <a:lvl5pPr marL="2057400" indent="-228600" eaLnBrk="0" hangingPunct="0">
                <a:defRPr sz="2200">
                  <a:solidFill>
                    <a:schemeClr val="hlink"/>
                  </a:solidFill>
                  <a:latin typeface="Arial" pitchFamily="34" charset="0"/>
                </a:defRPr>
              </a:lvl5pPr>
              <a:lvl6pPr marL="2514600" indent="-228600" eaLnBrk="0" fontAlgn="base" hangingPunct="0">
                <a:lnSpc>
                  <a:spcPct val="90000"/>
                </a:lnSpc>
                <a:spcBef>
                  <a:spcPct val="0"/>
                </a:spcBef>
                <a:spcAft>
                  <a:spcPct val="0"/>
                </a:spcAft>
                <a:defRPr sz="2200">
                  <a:solidFill>
                    <a:schemeClr val="hlink"/>
                  </a:solidFill>
                  <a:latin typeface="Arial" pitchFamily="34" charset="0"/>
                </a:defRPr>
              </a:lvl6pPr>
              <a:lvl7pPr marL="2971800" indent="-228600" eaLnBrk="0" fontAlgn="base" hangingPunct="0">
                <a:lnSpc>
                  <a:spcPct val="90000"/>
                </a:lnSpc>
                <a:spcBef>
                  <a:spcPct val="0"/>
                </a:spcBef>
                <a:spcAft>
                  <a:spcPct val="0"/>
                </a:spcAft>
                <a:defRPr sz="2200">
                  <a:solidFill>
                    <a:schemeClr val="hlink"/>
                  </a:solidFill>
                  <a:latin typeface="Arial" pitchFamily="34" charset="0"/>
                </a:defRPr>
              </a:lvl7pPr>
              <a:lvl8pPr marL="3429000" indent="-228600" eaLnBrk="0" fontAlgn="base" hangingPunct="0">
                <a:lnSpc>
                  <a:spcPct val="90000"/>
                </a:lnSpc>
                <a:spcBef>
                  <a:spcPct val="0"/>
                </a:spcBef>
                <a:spcAft>
                  <a:spcPct val="0"/>
                </a:spcAft>
                <a:defRPr sz="2200">
                  <a:solidFill>
                    <a:schemeClr val="hlink"/>
                  </a:solidFill>
                  <a:latin typeface="Arial" pitchFamily="34" charset="0"/>
                </a:defRPr>
              </a:lvl8pPr>
              <a:lvl9pPr marL="3886200" indent="-228600" eaLnBrk="0" fontAlgn="base" hangingPunct="0">
                <a:lnSpc>
                  <a:spcPct val="90000"/>
                </a:lnSpc>
                <a:spcBef>
                  <a:spcPct val="0"/>
                </a:spcBef>
                <a:spcAft>
                  <a:spcPct val="0"/>
                </a:spcAft>
                <a:defRPr sz="2200">
                  <a:solidFill>
                    <a:schemeClr val="hlink"/>
                  </a:solidFill>
                  <a:latin typeface="Arial" pitchFamily="34" charset="0"/>
                </a:defRPr>
              </a:lvl9pPr>
            </a:lstStyle>
            <a:p>
              <a:pPr algn="ctr" eaLnBrk="1" hangingPunct="1">
                <a:lnSpc>
                  <a:spcPct val="97000"/>
                </a:lnSpc>
                <a:buClr>
                  <a:srgbClr val="000600"/>
                </a:buClr>
                <a:buSzPct val="100000"/>
                <a:buFont typeface="Arial" pitchFamily="34" charset="0"/>
                <a:buNone/>
              </a:pPr>
              <a:r>
                <a:rPr lang="en-US" sz="900" b="1" dirty="0" smtClean="0">
                  <a:solidFill>
                    <a:srgbClr val="000600"/>
                  </a:solidFill>
                  <a:latin typeface="Arial Black" pitchFamily="34" charset="0"/>
                  <a:ea typeface="Arial Unicode MS" pitchFamily="34" charset="-128"/>
                  <a:cs typeface="Arial Unicode MS" pitchFamily="34" charset="-128"/>
                </a:rPr>
                <a:t>Descriptive</a:t>
              </a:r>
              <a:endParaRPr lang="en-US" sz="900" b="1" dirty="0">
                <a:solidFill>
                  <a:srgbClr val="000600"/>
                </a:solidFill>
                <a:latin typeface="Arial Black" pitchFamily="34" charset="0"/>
                <a:ea typeface="Arial Unicode MS" pitchFamily="34" charset="-128"/>
                <a:cs typeface="Arial Unicode MS" pitchFamily="34" charset="-128"/>
              </a:endParaRPr>
            </a:p>
          </p:txBody>
        </p:sp>
      </p:grpSp>
      <p:pic>
        <p:nvPicPr>
          <p:cNvPr id="71" name="Picture 51" descr="spss-beve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2151" y="4114800"/>
            <a:ext cx="752475"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2" name="Group 57"/>
          <p:cNvGrpSpPr>
            <a:grpSpLocks/>
          </p:cNvGrpSpPr>
          <p:nvPr/>
        </p:nvGrpSpPr>
        <p:grpSpPr bwMode="auto">
          <a:xfrm>
            <a:off x="7637540" y="5921375"/>
            <a:ext cx="1066800" cy="352425"/>
            <a:chOff x="5819" y="2575"/>
            <a:chExt cx="872" cy="414"/>
          </a:xfrm>
        </p:grpSpPr>
        <p:pic>
          <p:nvPicPr>
            <p:cNvPr id="73" name="Picture 55" descr="box"/>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19" y="2575"/>
              <a:ext cx="872"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56" descr="149-6-cognos_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40" y="2633"/>
              <a:ext cx="80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7" name="Picture 43" descr="ilog_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56894" y="2614612"/>
            <a:ext cx="6858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220099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circle(in)">
                                      <p:cBhvr>
                                        <p:cTn id="7" dur="2000"/>
                                        <p:tgtEl>
                                          <p:spTgt spid="72"/>
                                        </p:tgtEl>
                                      </p:cBhvr>
                                    </p:animEffect>
                                  </p:childTnLst>
                                </p:cTn>
                              </p:par>
                            </p:childTnLst>
                          </p:cTn>
                        </p:par>
                        <p:par>
                          <p:cTn id="8" fill="hold">
                            <p:stCondLst>
                              <p:cond delay="2000"/>
                            </p:stCondLst>
                            <p:childTnLst>
                              <p:par>
                                <p:cTn id="9" presetID="6" presetClass="entr" presetSubtype="16" fill="hold" nodeType="afterEffect">
                                  <p:stCondLst>
                                    <p:cond delay="0"/>
                                  </p:stCondLst>
                                  <p:childTnLst>
                                    <p:set>
                                      <p:cBhvr>
                                        <p:cTn id="10" dur="1" fill="hold">
                                          <p:stCondLst>
                                            <p:cond delay="0"/>
                                          </p:stCondLst>
                                        </p:cTn>
                                        <p:tgtEl>
                                          <p:spTgt spid="71"/>
                                        </p:tgtEl>
                                        <p:attrNameLst>
                                          <p:attrName>style.visibility</p:attrName>
                                        </p:attrNameLst>
                                      </p:cBhvr>
                                      <p:to>
                                        <p:strVal val="visible"/>
                                      </p:to>
                                    </p:set>
                                    <p:animEffect transition="in" filter="circle(in)">
                                      <p:cBhvr>
                                        <p:cTn id="11" dur="2000"/>
                                        <p:tgtEl>
                                          <p:spTgt spid="71"/>
                                        </p:tgtEl>
                                      </p:cBhvr>
                                    </p:animEffect>
                                  </p:childTnLst>
                                </p:cTn>
                              </p:par>
                            </p:childTnLst>
                          </p:cTn>
                        </p:par>
                        <p:par>
                          <p:cTn id="12" fill="hold">
                            <p:stCondLst>
                              <p:cond delay="4000"/>
                            </p:stCondLst>
                            <p:childTnLst>
                              <p:par>
                                <p:cTn id="13" presetID="6" presetClass="entr" presetSubtype="16" fill="hold" nodeType="after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circle(in)">
                                      <p:cBhvr>
                                        <p:cTn id="15" dur="20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07B0DB34-9F56-4467-8A7F-D47BB857751B}" type="slidenum">
              <a:rPr lang="en-US" smtClean="0">
                <a:solidFill>
                  <a:srgbClr val="000000"/>
                </a:solidFill>
              </a:rPr>
              <a:pPr>
                <a:defRPr/>
              </a:pPr>
              <a:t>6</a:t>
            </a:fld>
            <a:endParaRPr lang="en-US" dirty="0">
              <a:solidFill>
                <a:srgbClr val="000000"/>
              </a:solidFill>
            </a:endParaRPr>
          </a:p>
        </p:txBody>
      </p:sp>
      <p:grpSp>
        <p:nvGrpSpPr>
          <p:cNvPr id="6" name="Group 1"/>
          <p:cNvGrpSpPr>
            <a:grpSpLocks/>
          </p:cNvGrpSpPr>
          <p:nvPr/>
        </p:nvGrpSpPr>
        <p:grpSpPr bwMode="auto">
          <a:xfrm>
            <a:off x="4727574" y="1628775"/>
            <a:ext cx="4111625" cy="4764678"/>
            <a:chOff x="4727575" y="1835150"/>
            <a:chExt cx="3748088" cy="4343400"/>
          </a:xfrm>
        </p:grpSpPr>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7125" y="2239963"/>
              <a:ext cx="3419475" cy="39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8" name="Rectangle 36"/>
            <p:cNvSpPr>
              <a:spLocks noChangeArrowheads="1"/>
            </p:cNvSpPr>
            <p:nvPr/>
          </p:nvSpPr>
          <p:spPr bwMode="auto">
            <a:xfrm>
              <a:off x="4727575" y="1835150"/>
              <a:ext cx="3748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fontAlgn="base">
                <a:spcBef>
                  <a:spcPct val="0"/>
                </a:spcBef>
                <a:spcAft>
                  <a:spcPct val="0"/>
                </a:spcAft>
              </a:pPr>
              <a:r>
                <a:rPr lang="en-US" sz="1600" b="1" smtClean="0">
                  <a:solidFill>
                    <a:srgbClr val="000000"/>
                  </a:solidFill>
                </a:rPr>
                <a:t>Obstacles to adoption of analytics</a:t>
              </a:r>
            </a:p>
          </p:txBody>
        </p:sp>
      </p:grpSp>
      <p:pic>
        <p:nvPicPr>
          <p:cNvPr id="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675" y="2733675"/>
            <a:ext cx="4205288" cy="260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36"/>
          <p:cNvSpPr>
            <a:spLocks noChangeArrowheads="1"/>
          </p:cNvSpPr>
          <p:nvPr/>
        </p:nvSpPr>
        <p:spPr bwMode="auto">
          <a:xfrm>
            <a:off x="274638" y="2098675"/>
            <a:ext cx="42973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r>
              <a:rPr lang="en-US" sz="1600" b="1" smtClean="0">
                <a:solidFill>
                  <a:srgbClr val="000000"/>
                </a:solidFill>
              </a:rPr>
              <a:t>New ways of working in the smarter collegial environment</a:t>
            </a:r>
          </a:p>
        </p:txBody>
      </p:sp>
      <p:sp>
        <p:nvSpPr>
          <p:cNvPr id="11" name="Rectangle 4"/>
          <p:cNvSpPr>
            <a:spLocks noChangeArrowheads="1"/>
          </p:cNvSpPr>
          <p:nvPr/>
        </p:nvSpPr>
        <p:spPr bwMode="auto">
          <a:xfrm>
            <a:off x="228600" y="714375"/>
            <a:ext cx="8829675" cy="1190625"/>
          </a:xfrm>
          <a:prstGeom prst="rect">
            <a:avLst/>
          </a:prstGeom>
          <a:noFill/>
          <a:ln w="9525">
            <a:noFill/>
            <a:miter lim="800000"/>
            <a:headEnd/>
            <a:tailEnd/>
          </a:ln>
        </p:spPr>
        <p:txBody>
          <a:bodyPr lIns="0" tIns="0" rIns="0" bIns="0">
            <a:spAutoFit/>
          </a:bodyPr>
          <a:lstStyle/>
          <a:p>
            <a:pPr>
              <a:defRPr/>
            </a:pPr>
            <a:r>
              <a:rPr lang="en-US" sz="2600" dirty="0">
                <a:solidFill>
                  <a:schemeClr val="accent2">
                    <a:lumMod val="75000"/>
                  </a:schemeClr>
                </a:solidFill>
                <a:ea typeface="ＭＳ Ｐゴシック" pitchFamily="34" charset="-128"/>
                <a:cs typeface="Arial" pitchFamily="34" charset="0"/>
              </a:rPr>
              <a:t>On a </a:t>
            </a:r>
            <a:r>
              <a:rPr lang="en-US" sz="2600" b="1" dirty="0">
                <a:solidFill>
                  <a:schemeClr val="accent2">
                    <a:lumMod val="75000"/>
                  </a:schemeClr>
                </a:solidFill>
                <a:ea typeface="ＭＳ Ｐゴシック" pitchFamily="34" charset="-128"/>
                <a:cs typeface="Arial" pitchFamily="34" charset="0"/>
              </a:rPr>
              <a:t>Smarter Planet</a:t>
            </a:r>
            <a:r>
              <a:rPr lang="en-US" sz="2600" dirty="0">
                <a:solidFill>
                  <a:schemeClr val="accent2">
                    <a:lumMod val="75000"/>
                  </a:schemeClr>
                </a:solidFill>
                <a:ea typeface="ＭＳ Ｐゴシック" pitchFamily="34" charset="-128"/>
                <a:cs typeface="Arial" pitchFamily="34" charset="0"/>
              </a:rPr>
              <a:t>, new </a:t>
            </a:r>
            <a:r>
              <a:rPr lang="en-US" sz="2600" dirty="0" smtClean="0">
                <a:solidFill>
                  <a:schemeClr val="accent2">
                    <a:lumMod val="75000"/>
                  </a:schemeClr>
                </a:solidFill>
                <a:ea typeface="ＭＳ Ｐゴシック" pitchFamily="34" charset="-128"/>
                <a:cs typeface="Arial" pitchFamily="34" charset="0"/>
              </a:rPr>
              <a:t>institutional challenges </a:t>
            </a:r>
            <a:r>
              <a:rPr lang="en-US" sz="2600" dirty="0">
                <a:solidFill>
                  <a:schemeClr val="accent2">
                    <a:lumMod val="75000"/>
                  </a:schemeClr>
                </a:solidFill>
                <a:ea typeface="ＭＳ Ｐゴシック" pitchFamily="34" charset="-128"/>
                <a:cs typeface="Arial" pitchFamily="34" charset="0"/>
              </a:rPr>
              <a:t>and conditions have placed a renewed </a:t>
            </a:r>
            <a:r>
              <a:rPr lang="en-US" sz="2600" b="1" dirty="0">
                <a:solidFill>
                  <a:schemeClr val="accent2">
                    <a:lumMod val="75000"/>
                  </a:schemeClr>
                </a:solidFill>
                <a:ea typeface="ＭＳ Ｐゴシック" pitchFamily="34" charset="-128"/>
                <a:cs typeface="Arial" pitchFamily="34" charset="0"/>
              </a:rPr>
              <a:t>urgency on business analytics and optimization</a:t>
            </a:r>
          </a:p>
        </p:txBody>
      </p:sp>
      <p:sp>
        <p:nvSpPr>
          <p:cNvPr id="12" name="TextBox 11"/>
          <p:cNvSpPr txBox="1"/>
          <p:nvPr/>
        </p:nvSpPr>
        <p:spPr>
          <a:xfrm>
            <a:off x="383460" y="4949920"/>
            <a:ext cx="926857" cy="276999"/>
          </a:xfrm>
          <a:prstGeom prst="rect">
            <a:avLst/>
          </a:prstGeom>
          <a:solidFill>
            <a:srgbClr val="009644"/>
          </a:solidFill>
        </p:spPr>
        <p:txBody>
          <a:bodyPr wrap="none" rtlCol="0">
            <a:spAutoFit/>
          </a:bodyPr>
          <a:lstStyle/>
          <a:p>
            <a:r>
              <a:rPr lang="en-US" sz="1200" dirty="0" smtClean="0">
                <a:solidFill>
                  <a:schemeClr val="bg1"/>
                </a:solidFill>
              </a:rPr>
              <a:t>Automated</a:t>
            </a:r>
            <a:endParaRPr lang="en-US" sz="1200" dirty="0">
              <a:solidFill>
                <a:schemeClr val="bg1"/>
              </a:solidFill>
            </a:endParaRPr>
          </a:p>
        </p:txBody>
      </p:sp>
    </p:spTree>
    <p:extLst>
      <p:ext uri="{BB962C8B-B14F-4D97-AF65-F5344CB8AC3E}">
        <p14:creationId xmlns:p14="http://schemas.microsoft.com/office/powerpoint/2010/main" val="119963631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2" descr="GlobeAl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50333" y="609600"/>
            <a:ext cx="1320800" cy="1320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p:cNvSpPr>
            <a:spLocks noGrp="1"/>
          </p:cNvSpPr>
          <p:nvPr>
            <p:ph type="sldNum" sz="quarter" idx="10"/>
          </p:nvPr>
        </p:nvSpPr>
        <p:spPr/>
        <p:txBody>
          <a:bodyPr/>
          <a:lstStyle/>
          <a:p>
            <a:pPr>
              <a:defRPr/>
            </a:pPr>
            <a:fld id="{07B0DB34-9F56-4467-8A7F-D47BB857751B}" type="slidenum">
              <a:rPr lang="en-US" smtClean="0">
                <a:solidFill>
                  <a:srgbClr val="000000"/>
                </a:solidFill>
              </a:rPr>
              <a:pPr>
                <a:defRPr/>
              </a:pPr>
              <a:t>7</a:t>
            </a:fld>
            <a:endParaRPr lang="en-US" dirty="0">
              <a:solidFill>
                <a:srgbClr val="000000"/>
              </a:solidFill>
            </a:endParaRPr>
          </a:p>
        </p:txBody>
      </p:sp>
      <p:pic>
        <p:nvPicPr>
          <p:cNvPr id="5" name="Picture 2" descr="http://robertfinkelstein.files.wordpress.com/2009/06/stack-of-books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62113"/>
            <a:ext cx="3149600" cy="519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descr="blue_box_n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150" y="2144713"/>
            <a:ext cx="3244850" cy="110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blue_box_n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150" y="3297238"/>
            <a:ext cx="3244850" cy="110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blue_box_n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150" y="4446588"/>
            <a:ext cx="3244850" cy="110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8"/>
          <p:cNvSpPr txBox="1">
            <a:spLocks noChangeArrowheads="1"/>
          </p:cNvSpPr>
          <p:nvPr/>
        </p:nvSpPr>
        <p:spPr bwMode="auto">
          <a:xfrm>
            <a:off x="1125539" y="3405188"/>
            <a:ext cx="2924900" cy="735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6213" indent="-176213" eaLnBrk="0" hangingPunct="0">
              <a:defRPr sz="2400" b="1">
                <a:solidFill>
                  <a:schemeClr val="tx1"/>
                </a:solidFill>
                <a:latin typeface="Arial" charset="0"/>
                <a:ea typeface="MS PGothic" pitchFamily="34" charset="-128"/>
              </a:defRPr>
            </a:lvl1pPr>
            <a:lvl2pPr marL="37931725" indent="-37474525" eaLnBrk="0" hangingPunct="0">
              <a:defRPr sz="2400" b="1">
                <a:solidFill>
                  <a:schemeClr val="tx1"/>
                </a:solidFill>
                <a:latin typeface="Arial" charset="0"/>
                <a:ea typeface="MS PGothic" pitchFamily="34" charset="-128"/>
              </a:defRPr>
            </a:lvl2pPr>
            <a:lvl3pPr eaLnBrk="0" hangingPunct="0">
              <a:defRPr sz="2400" b="1">
                <a:solidFill>
                  <a:schemeClr val="tx1"/>
                </a:solidFill>
                <a:latin typeface="Arial" charset="0"/>
                <a:ea typeface="MS PGothic" pitchFamily="34" charset="-128"/>
              </a:defRPr>
            </a:lvl3pPr>
            <a:lvl4pPr eaLnBrk="0" hangingPunct="0">
              <a:defRPr sz="2400" b="1">
                <a:solidFill>
                  <a:schemeClr val="tx1"/>
                </a:solidFill>
                <a:latin typeface="Arial" charset="0"/>
                <a:ea typeface="MS PGothic" pitchFamily="34" charset="-128"/>
              </a:defRPr>
            </a:lvl4pPr>
            <a:lvl5pPr eaLnBrk="0" hangingPunct="0">
              <a:defRPr sz="2400" b="1">
                <a:solidFill>
                  <a:schemeClr val="tx1"/>
                </a:solidFill>
                <a:latin typeface="Arial" charset="0"/>
                <a:ea typeface="MS PGothic" pitchFamily="34" charset="-128"/>
              </a:defRPr>
            </a:lvl5pPr>
            <a:lvl6pPr marL="457200" eaLnBrk="0" fontAlgn="base" hangingPunct="0">
              <a:spcBef>
                <a:spcPct val="0"/>
              </a:spcBef>
              <a:spcAft>
                <a:spcPct val="0"/>
              </a:spcAft>
              <a:defRPr sz="2400" b="1">
                <a:solidFill>
                  <a:schemeClr val="tx1"/>
                </a:solidFill>
                <a:latin typeface="Arial" charset="0"/>
                <a:ea typeface="MS PGothic" pitchFamily="34" charset="-128"/>
              </a:defRPr>
            </a:lvl6pPr>
            <a:lvl7pPr marL="914400" eaLnBrk="0" fontAlgn="base" hangingPunct="0">
              <a:spcBef>
                <a:spcPct val="0"/>
              </a:spcBef>
              <a:spcAft>
                <a:spcPct val="0"/>
              </a:spcAft>
              <a:defRPr sz="2400" b="1">
                <a:solidFill>
                  <a:schemeClr val="tx1"/>
                </a:solidFill>
                <a:latin typeface="Arial" charset="0"/>
                <a:ea typeface="MS PGothic" pitchFamily="34" charset="-128"/>
              </a:defRPr>
            </a:lvl7pPr>
            <a:lvl8pPr marL="1371600" eaLnBrk="0" fontAlgn="base" hangingPunct="0">
              <a:spcBef>
                <a:spcPct val="0"/>
              </a:spcBef>
              <a:spcAft>
                <a:spcPct val="0"/>
              </a:spcAft>
              <a:defRPr sz="2400" b="1">
                <a:solidFill>
                  <a:schemeClr val="tx1"/>
                </a:solidFill>
                <a:latin typeface="Arial" charset="0"/>
                <a:ea typeface="MS PGothic" pitchFamily="34" charset="-128"/>
              </a:defRPr>
            </a:lvl8pPr>
            <a:lvl9pPr marL="1828800" eaLnBrk="0" fontAlgn="base" hangingPunct="0">
              <a:spcBef>
                <a:spcPct val="0"/>
              </a:spcBef>
              <a:spcAft>
                <a:spcPct val="0"/>
              </a:spcAft>
              <a:defRPr sz="2400" b="1">
                <a:solidFill>
                  <a:schemeClr val="tx1"/>
                </a:solidFill>
                <a:latin typeface="Arial" charset="0"/>
                <a:ea typeface="MS PGothic" pitchFamily="34" charset="-128"/>
              </a:defRPr>
            </a:lvl9pPr>
          </a:lstStyle>
          <a:p>
            <a:pPr eaLnBrk="1" hangingPunct="1">
              <a:spcBef>
                <a:spcPct val="10000"/>
              </a:spcBef>
              <a:spcAft>
                <a:spcPct val="10000"/>
              </a:spcAft>
            </a:pPr>
            <a:r>
              <a:rPr lang="en-US" dirty="0">
                <a:solidFill>
                  <a:schemeClr val="bg1"/>
                </a:solidFill>
              </a:rPr>
              <a:t>Variety </a:t>
            </a:r>
            <a:r>
              <a:rPr lang="en-US" sz="1600" dirty="0">
                <a:solidFill>
                  <a:schemeClr val="bg1"/>
                </a:solidFill>
              </a:rPr>
              <a:t>of </a:t>
            </a:r>
            <a:r>
              <a:rPr lang="en-US" sz="1600" dirty="0" smtClean="0">
                <a:solidFill>
                  <a:schemeClr val="bg1"/>
                </a:solidFill>
              </a:rPr>
              <a:t>Information </a:t>
            </a:r>
          </a:p>
          <a:p>
            <a:pPr eaLnBrk="1" hangingPunct="1">
              <a:spcBef>
                <a:spcPct val="10000"/>
              </a:spcBef>
              <a:spcAft>
                <a:spcPct val="10000"/>
              </a:spcAft>
            </a:pPr>
            <a:r>
              <a:rPr lang="en-US" sz="1400" b="0" dirty="0" smtClean="0">
                <a:solidFill>
                  <a:schemeClr val="bg1"/>
                </a:solidFill>
              </a:rPr>
              <a:t>80% of new data is unstructured</a:t>
            </a:r>
            <a:endParaRPr lang="en-US" sz="1400" b="0" dirty="0">
              <a:solidFill>
                <a:schemeClr val="bg1"/>
              </a:solidFill>
            </a:endParaRPr>
          </a:p>
        </p:txBody>
      </p:sp>
      <p:sp>
        <p:nvSpPr>
          <p:cNvPr id="10" name="Text Box 10"/>
          <p:cNvSpPr txBox="1">
            <a:spLocks noChangeArrowheads="1"/>
          </p:cNvSpPr>
          <p:nvPr/>
        </p:nvSpPr>
        <p:spPr bwMode="auto">
          <a:xfrm>
            <a:off x="1125538" y="2214308"/>
            <a:ext cx="2918601" cy="951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6213" indent="-176213" eaLnBrk="0" hangingPunct="0">
              <a:defRPr sz="2400" b="1">
                <a:solidFill>
                  <a:schemeClr val="tx1"/>
                </a:solidFill>
                <a:latin typeface="Arial" charset="0"/>
                <a:ea typeface="MS PGothic" pitchFamily="34" charset="-128"/>
              </a:defRPr>
            </a:lvl1pPr>
            <a:lvl2pPr marL="37931725" indent="-37474525" eaLnBrk="0" hangingPunct="0">
              <a:defRPr sz="2400" b="1">
                <a:solidFill>
                  <a:schemeClr val="tx1"/>
                </a:solidFill>
                <a:latin typeface="Arial" charset="0"/>
                <a:ea typeface="MS PGothic" pitchFamily="34" charset="-128"/>
              </a:defRPr>
            </a:lvl2pPr>
            <a:lvl3pPr eaLnBrk="0" hangingPunct="0">
              <a:defRPr sz="2400" b="1">
                <a:solidFill>
                  <a:schemeClr val="tx1"/>
                </a:solidFill>
                <a:latin typeface="Arial" charset="0"/>
                <a:ea typeface="MS PGothic" pitchFamily="34" charset="-128"/>
              </a:defRPr>
            </a:lvl3pPr>
            <a:lvl4pPr eaLnBrk="0" hangingPunct="0">
              <a:defRPr sz="2400" b="1">
                <a:solidFill>
                  <a:schemeClr val="tx1"/>
                </a:solidFill>
                <a:latin typeface="Arial" charset="0"/>
                <a:ea typeface="MS PGothic" pitchFamily="34" charset="-128"/>
              </a:defRPr>
            </a:lvl4pPr>
            <a:lvl5pPr eaLnBrk="0" hangingPunct="0">
              <a:defRPr sz="2400" b="1">
                <a:solidFill>
                  <a:schemeClr val="tx1"/>
                </a:solidFill>
                <a:latin typeface="Arial" charset="0"/>
                <a:ea typeface="MS PGothic" pitchFamily="34" charset="-128"/>
              </a:defRPr>
            </a:lvl5pPr>
            <a:lvl6pPr marL="457200" eaLnBrk="0" fontAlgn="base" hangingPunct="0">
              <a:spcBef>
                <a:spcPct val="0"/>
              </a:spcBef>
              <a:spcAft>
                <a:spcPct val="0"/>
              </a:spcAft>
              <a:defRPr sz="2400" b="1">
                <a:solidFill>
                  <a:schemeClr val="tx1"/>
                </a:solidFill>
                <a:latin typeface="Arial" charset="0"/>
                <a:ea typeface="MS PGothic" pitchFamily="34" charset="-128"/>
              </a:defRPr>
            </a:lvl6pPr>
            <a:lvl7pPr marL="914400" eaLnBrk="0" fontAlgn="base" hangingPunct="0">
              <a:spcBef>
                <a:spcPct val="0"/>
              </a:spcBef>
              <a:spcAft>
                <a:spcPct val="0"/>
              </a:spcAft>
              <a:defRPr sz="2400" b="1">
                <a:solidFill>
                  <a:schemeClr val="tx1"/>
                </a:solidFill>
                <a:latin typeface="Arial" charset="0"/>
                <a:ea typeface="MS PGothic" pitchFamily="34" charset="-128"/>
              </a:defRPr>
            </a:lvl7pPr>
            <a:lvl8pPr marL="1371600" eaLnBrk="0" fontAlgn="base" hangingPunct="0">
              <a:spcBef>
                <a:spcPct val="0"/>
              </a:spcBef>
              <a:spcAft>
                <a:spcPct val="0"/>
              </a:spcAft>
              <a:defRPr sz="2400" b="1">
                <a:solidFill>
                  <a:schemeClr val="tx1"/>
                </a:solidFill>
                <a:latin typeface="Arial" charset="0"/>
                <a:ea typeface="MS PGothic" pitchFamily="34" charset="-128"/>
              </a:defRPr>
            </a:lvl8pPr>
            <a:lvl9pPr marL="1828800" eaLnBrk="0" fontAlgn="base" hangingPunct="0">
              <a:spcBef>
                <a:spcPct val="0"/>
              </a:spcBef>
              <a:spcAft>
                <a:spcPct val="0"/>
              </a:spcAft>
              <a:defRPr sz="2400" b="1">
                <a:solidFill>
                  <a:schemeClr val="tx1"/>
                </a:solidFill>
                <a:latin typeface="Arial" charset="0"/>
                <a:ea typeface="MS PGothic" pitchFamily="34" charset="-128"/>
              </a:defRPr>
            </a:lvl9pPr>
          </a:lstStyle>
          <a:p>
            <a:pPr eaLnBrk="1" hangingPunct="1">
              <a:spcBef>
                <a:spcPct val="10000"/>
              </a:spcBef>
              <a:spcAft>
                <a:spcPct val="10000"/>
              </a:spcAft>
            </a:pPr>
            <a:r>
              <a:rPr lang="en-GB" dirty="0">
                <a:solidFill>
                  <a:schemeClr val="bg1"/>
                </a:solidFill>
              </a:rPr>
              <a:t>Volume </a:t>
            </a:r>
            <a:r>
              <a:rPr lang="en-GB" sz="1600" dirty="0">
                <a:solidFill>
                  <a:schemeClr val="bg1"/>
                </a:solidFill>
              </a:rPr>
              <a:t>of Digital </a:t>
            </a:r>
            <a:r>
              <a:rPr lang="en-GB" sz="1600" dirty="0" smtClean="0">
                <a:solidFill>
                  <a:schemeClr val="bg1"/>
                </a:solidFill>
              </a:rPr>
              <a:t>Data </a:t>
            </a:r>
          </a:p>
          <a:p>
            <a:pPr marL="58738" indent="-58738" eaLnBrk="1" hangingPunct="1">
              <a:spcBef>
                <a:spcPct val="10000"/>
              </a:spcBef>
              <a:spcAft>
                <a:spcPct val="10000"/>
              </a:spcAft>
            </a:pPr>
            <a:r>
              <a:rPr lang="en-GB" sz="1400" dirty="0" smtClean="0">
                <a:solidFill>
                  <a:schemeClr val="bg1"/>
                </a:solidFill>
              </a:rPr>
              <a:t>57</a:t>
            </a:r>
            <a:r>
              <a:rPr lang="en-US" sz="1400" dirty="0" smtClean="0">
                <a:solidFill>
                  <a:schemeClr val="bg1"/>
                </a:solidFill>
              </a:rPr>
              <a:t>% CAGR </a:t>
            </a:r>
            <a:r>
              <a:rPr lang="en-US" sz="1400" dirty="0">
                <a:solidFill>
                  <a:schemeClr val="bg1"/>
                </a:solidFill>
              </a:rPr>
              <a:t>for enterprise data through </a:t>
            </a:r>
            <a:r>
              <a:rPr lang="en-US" sz="1400" dirty="0" smtClean="0">
                <a:solidFill>
                  <a:schemeClr val="bg1"/>
                </a:solidFill>
              </a:rPr>
              <a:t>2010</a:t>
            </a:r>
            <a:endParaRPr lang="en-US" sz="1100" dirty="0">
              <a:solidFill>
                <a:schemeClr val="bg1"/>
              </a:solidFill>
            </a:endParaRPr>
          </a:p>
        </p:txBody>
      </p:sp>
      <p:sp>
        <p:nvSpPr>
          <p:cNvPr id="11" name="Text Box 8"/>
          <p:cNvSpPr txBox="1">
            <a:spLocks noChangeArrowheads="1"/>
          </p:cNvSpPr>
          <p:nvPr/>
        </p:nvSpPr>
        <p:spPr bwMode="auto">
          <a:xfrm>
            <a:off x="1125538" y="4470400"/>
            <a:ext cx="294757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6213" indent="-176213" eaLnBrk="0" hangingPunct="0">
              <a:defRPr sz="2400" b="1">
                <a:solidFill>
                  <a:schemeClr val="tx1"/>
                </a:solidFill>
                <a:latin typeface="Arial" charset="0"/>
                <a:ea typeface="MS PGothic" pitchFamily="34" charset="-128"/>
              </a:defRPr>
            </a:lvl1pPr>
            <a:lvl2pPr marL="37931725" indent="-37474525" eaLnBrk="0" hangingPunct="0">
              <a:defRPr sz="2400" b="1">
                <a:solidFill>
                  <a:schemeClr val="tx1"/>
                </a:solidFill>
                <a:latin typeface="Arial" charset="0"/>
                <a:ea typeface="MS PGothic" pitchFamily="34" charset="-128"/>
              </a:defRPr>
            </a:lvl2pPr>
            <a:lvl3pPr eaLnBrk="0" hangingPunct="0">
              <a:defRPr sz="2400" b="1">
                <a:solidFill>
                  <a:schemeClr val="tx1"/>
                </a:solidFill>
                <a:latin typeface="Arial" charset="0"/>
                <a:ea typeface="MS PGothic" pitchFamily="34" charset="-128"/>
              </a:defRPr>
            </a:lvl3pPr>
            <a:lvl4pPr eaLnBrk="0" hangingPunct="0">
              <a:defRPr sz="2400" b="1">
                <a:solidFill>
                  <a:schemeClr val="tx1"/>
                </a:solidFill>
                <a:latin typeface="Arial" charset="0"/>
                <a:ea typeface="MS PGothic" pitchFamily="34" charset="-128"/>
              </a:defRPr>
            </a:lvl4pPr>
            <a:lvl5pPr eaLnBrk="0" hangingPunct="0">
              <a:defRPr sz="2400" b="1">
                <a:solidFill>
                  <a:schemeClr val="tx1"/>
                </a:solidFill>
                <a:latin typeface="Arial" charset="0"/>
                <a:ea typeface="MS PGothic" pitchFamily="34" charset="-128"/>
              </a:defRPr>
            </a:lvl5pPr>
            <a:lvl6pPr marL="457200" eaLnBrk="0" fontAlgn="base" hangingPunct="0">
              <a:spcBef>
                <a:spcPct val="0"/>
              </a:spcBef>
              <a:spcAft>
                <a:spcPct val="0"/>
              </a:spcAft>
              <a:defRPr sz="2400" b="1">
                <a:solidFill>
                  <a:schemeClr val="tx1"/>
                </a:solidFill>
                <a:latin typeface="Arial" charset="0"/>
                <a:ea typeface="MS PGothic" pitchFamily="34" charset="-128"/>
              </a:defRPr>
            </a:lvl6pPr>
            <a:lvl7pPr marL="914400" eaLnBrk="0" fontAlgn="base" hangingPunct="0">
              <a:spcBef>
                <a:spcPct val="0"/>
              </a:spcBef>
              <a:spcAft>
                <a:spcPct val="0"/>
              </a:spcAft>
              <a:defRPr sz="2400" b="1">
                <a:solidFill>
                  <a:schemeClr val="tx1"/>
                </a:solidFill>
                <a:latin typeface="Arial" charset="0"/>
                <a:ea typeface="MS PGothic" pitchFamily="34" charset="-128"/>
              </a:defRPr>
            </a:lvl7pPr>
            <a:lvl8pPr marL="1371600" eaLnBrk="0" fontAlgn="base" hangingPunct="0">
              <a:spcBef>
                <a:spcPct val="0"/>
              </a:spcBef>
              <a:spcAft>
                <a:spcPct val="0"/>
              </a:spcAft>
              <a:defRPr sz="2400" b="1">
                <a:solidFill>
                  <a:schemeClr val="tx1"/>
                </a:solidFill>
                <a:latin typeface="Arial" charset="0"/>
                <a:ea typeface="MS PGothic" pitchFamily="34" charset="-128"/>
              </a:defRPr>
            </a:lvl8pPr>
            <a:lvl9pPr marL="1828800" eaLnBrk="0" fontAlgn="base" hangingPunct="0">
              <a:spcBef>
                <a:spcPct val="0"/>
              </a:spcBef>
              <a:spcAft>
                <a:spcPct val="0"/>
              </a:spcAft>
              <a:defRPr sz="2400" b="1">
                <a:solidFill>
                  <a:schemeClr val="tx1"/>
                </a:solidFill>
                <a:latin typeface="Arial" charset="0"/>
                <a:ea typeface="MS PGothic" pitchFamily="34" charset="-128"/>
              </a:defRPr>
            </a:lvl9pPr>
          </a:lstStyle>
          <a:p>
            <a:pPr marL="0" indent="0" eaLnBrk="1" hangingPunct="1">
              <a:spcBef>
                <a:spcPct val="10000"/>
              </a:spcBef>
              <a:spcAft>
                <a:spcPct val="10000"/>
              </a:spcAft>
            </a:pPr>
            <a:r>
              <a:rPr lang="en-US" dirty="0">
                <a:solidFill>
                  <a:schemeClr val="bg1"/>
                </a:solidFill>
              </a:rPr>
              <a:t>Velocity</a:t>
            </a:r>
            <a:r>
              <a:rPr lang="en-US" sz="1600" dirty="0">
                <a:solidFill>
                  <a:schemeClr val="bg1"/>
                </a:solidFill>
              </a:rPr>
              <a:t> of Decision </a:t>
            </a:r>
            <a:r>
              <a:rPr lang="en-US" sz="1600" dirty="0" smtClean="0">
                <a:solidFill>
                  <a:schemeClr val="bg1"/>
                </a:solidFill>
              </a:rPr>
              <a:t>Making</a:t>
            </a:r>
            <a:endParaRPr lang="en-US" sz="1600" dirty="0">
              <a:solidFill>
                <a:schemeClr val="bg1"/>
              </a:solidFill>
            </a:endParaRPr>
          </a:p>
        </p:txBody>
      </p:sp>
      <p:sp>
        <p:nvSpPr>
          <p:cNvPr id="13" name="Title 1"/>
          <p:cNvSpPr>
            <a:spLocks noGrp="1"/>
          </p:cNvSpPr>
          <p:nvPr>
            <p:ph type="title"/>
          </p:nvPr>
        </p:nvSpPr>
        <p:spPr>
          <a:xfrm>
            <a:off x="182563" y="731837"/>
            <a:ext cx="8686800" cy="639763"/>
          </a:xfrm>
        </p:spPr>
        <p:txBody>
          <a:bodyPr/>
          <a:lstStyle/>
          <a:p>
            <a:r>
              <a:rPr lang="en-US" sz="2800" b="1" dirty="0" smtClean="0">
                <a:solidFill>
                  <a:schemeClr val="accent2">
                    <a:lumMod val="75000"/>
                  </a:schemeClr>
                </a:solidFill>
              </a:rPr>
              <a:t>Information is the “Analytic” Elixir</a:t>
            </a:r>
            <a:endParaRPr lang="en-US" sz="2800" b="1" dirty="0">
              <a:solidFill>
                <a:schemeClr val="accent2">
                  <a:lumMod val="75000"/>
                </a:schemeClr>
              </a:solidFill>
            </a:endParaRPr>
          </a:p>
        </p:txBody>
      </p:sp>
      <p:sp>
        <p:nvSpPr>
          <p:cNvPr id="15" name="Rectangle 3"/>
          <p:cNvSpPr>
            <a:spLocks noChangeArrowheads="1"/>
          </p:cNvSpPr>
          <p:nvPr/>
        </p:nvSpPr>
        <p:spPr bwMode="auto">
          <a:xfrm>
            <a:off x="4737716" y="1724895"/>
            <a:ext cx="4025284" cy="1407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480">
                <a:solidFill>
                  <a:srgbClr val="000000"/>
                </a:solidFill>
                <a:miter lim="800000"/>
                <a:headEnd/>
                <a:tailEnd/>
              </a14:hiddenLine>
            </a:ext>
          </a:extLst>
        </p:spPr>
        <p:txBody>
          <a:bodyPr wrap="square" lIns="228600" tIns="228600" rIns="228600" bIns="228600">
            <a:spAutoFit/>
          </a:bodyPr>
          <a:lstStyle/>
          <a:p>
            <a:pPr defTabSz="457200">
              <a:lnSpc>
                <a:spcPct val="96000"/>
              </a:lnSpc>
              <a:spcAft>
                <a:spcPts val="1875"/>
              </a:spcAft>
              <a:buClr>
                <a:srgbClr val="000000"/>
              </a:buClr>
              <a:buSzPct val="100000"/>
              <a:buFont typeface="Arial" pitchFamily="34" charset="0"/>
              <a:buNone/>
              <a:tabLst>
                <a:tab pos="569913" algn="l"/>
                <a:tab pos="1484313" algn="l"/>
                <a:tab pos="2398713" algn="l"/>
                <a:tab pos="3313113" algn="l"/>
                <a:tab pos="4227513" algn="l"/>
                <a:tab pos="5141913" algn="l"/>
                <a:tab pos="6056313" algn="l"/>
                <a:tab pos="6970713" algn="l"/>
                <a:tab pos="7885113" algn="l"/>
                <a:tab pos="8799513" algn="l"/>
                <a:tab pos="9713913" algn="l"/>
              </a:tabLst>
            </a:pPr>
            <a:r>
              <a:rPr lang="en-GB" sz="1600" dirty="0">
                <a:ea typeface="SimSun" pitchFamily="2" charset="-122"/>
              </a:rPr>
              <a:t>In 2001, there were 60 million transistors for every human on the planet ... </a:t>
            </a:r>
            <a:r>
              <a:rPr lang="en-GB" sz="1600" b="1" dirty="0">
                <a:ea typeface="SimSun" pitchFamily="2" charset="-122"/>
              </a:rPr>
              <a:t>in 2010 there were 1 billion transistors per human</a:t>
            </a:r>
          </a:p>
        </p:txBody>
      </p:sp>
      <p:sp>
        <p:nvSpPr>
          <p:cNvPr id="16" name="Rectangle 6"/>
          <p:cNvSpPr>
            <a:spLocks noChangeArrowheads="1"/>
          </p:cNvSpPr>
          <p:nvPr/>
        </p:nvSpPr>
        <p:spPr bwMode="auto">
          <a:xfrm>
            <a:off x="4760545" y="2944095"/>
            <a:ext cx="4582559" cy="1407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480">
                <a:solidFill>
                  <a:srgbClr val="000000"/>
                </a:solidFill>
                <a:miter lim="800000"/>
                <a:headEnd/>
                <a:tailEnd/>
              </a14:hiddenLine>
            </a:ext>
          </a:extLst>
        </p:spPr>
        <p:txBody>
          <a:bodyPr wrap="square" lIns="228600" tIns="228600" rIns="228600" bIns="228600">
            <a:spAutoFit/>
          </a:bodyPr>
          <a:lstStyle/>
          <a:p>
            <a:pPr defTabSz="457200">
              <a:lnSpc>
                <a:spcPct val="96000"/>
              </a:lnSpc>
              <a:spcAft>
                <a:spcPts val="1875"/>
              </a:spcAft>
              <a:buClr>
                <a:srgbClr val="000000"/>
              </a:buClr>
              <a:buSzPct val="100000"/>
              <a:buFont typeface="Arial" pitchFamily="34" charset="0"/>
              <a:buNone/>
              <a:tabLst>
                <a:tab pos="569913" algn="l"/>
                <a:tab pos="1484313" algn="l"/>
                <a:tab pos="2398713" algn="l"/>
                <a:tab pos="3313113" algn="l"/>
                <a:tab pos="4227513" algn="l"/>
                <a:tab pos="5141913" algn="l"/>
                <a:tab pos="6056313" algn="l"/>
                <a:tab pos="6970713" algn="l"/>
                <a:tab pos="7885113" algn="l"/>
                <a:tab pos="8799513" algn="l"/>
                <a:tab pos="9713913" algn="l"/>
              </a:tabLst>
            </a:pPr>
            <a:r>
              <a:rPr lang="en-GB" sz="1600" dirty="0">
                <a:ea typeface="SimSun" pitchFamily="2" charset="-122"/>
              </a:rPr>
              <a:t>In 2005 there were 1.3 billion RFID tags in circulation…last year there were </a:t>
            </a:r>
            <a:r>
              <a:rPr lang="en-GB" sz="1600" b="1" dirty="0">
                <a:ea typeface="SimSun" pitchFamily="2" charset="-122"/>
              </a:rPr>
              <a:t>33 billion RFID tags </a:t>
            </a:r>
            <a:r>
              <a:rPr lang="en-GB" sz="1600" dirty="0">
                <a:ea typeface="SimSun" pitchFamily="2" charset="-122"/>
              </a:rPr>
              <a:t>and growing more than 100% each year.</a:t>
            </a:r>
          </a:p>
        </p:txBody>
      </p:sp>
      <p:sp>
        <p:nvSpPr>
          <p:cNvPr id="18" name="Rectangle 3"/>
          <p:cNvSpPr>
            <a:spLocks noChangeArrowheads="1"/>
          </p:cNvSpPr>
          <p:nvPr/>
        </p:nvSpPr>
        <p:spPr bwMode="auto">
          <a:xfrm>
            <a:off x="4739148" y="4146293"/>
            <a:ext cx="4023852" cy="1502976"/>
          </a:xfrm>
          <a:prstGeom prst="rect">
            <a:avLst/>
          </a:prstGeom>
          <a:noFill/>
          <a:ln w="648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wrap="square" lIns="228600" tIns="228600" rIns="228600" bIns="228600">
            <a:spAutoFit/>
          </a:bodyPr>
          <a:lstStyle/>
          <a:p>
            <a:pPr defTabSz="457200">
              <a:lnSpc>
                <a:spcPct val="96000"/>
              </a:lnSpc>
              <a:spcAft>
                <a:spcPts val="1875"/>
              </a:spcAft>
              <a:buClr>
                <a:srgbClr val="000000"/>
              </a:buClr>
              <a:buSzPct val="100000"/>
              <a:buFont typeface="Arial" pitchFamily="34" charset="0"/>
              <a:buNone/>
              <a:tabLst>
                <a:tab pos="569913" algn="l"/>
                <a:tab pos="1484313" algn="l"/>
                <a:tab pos="2398713" algn="l"/>
                <a:tab pos="3313113" algn="l"/>
                <a:tab pos="4227513" algn="l"/>
                <a:tab pos="5141913" algn="l"/>
                <a:tab pos="6056313" algn="l"/>
                <a:tab pos="6970713" algn="l"/>
                <a:tab pos="7885113" algn="l"/>
                <a:tab pos="8799513" algn="l"/>
                <a:tab pos="9713913" algn="l"/>
              </a:tabLst>
            </a:pPr>
            <a:r>
              <a:rPr lang="en-GB" sz="1600" dirty="0">
                <a:ea typeface="SimSun" pitchFamily="2" charset="-122"/>
              </a:rPr>
              <a:t>Worldwide </a:t>
            </a:r>
            <a:r>
              <a:rPr lang="en-GB" sz="1600" b="1" dirty="0">
                <a:ea typeface="SimSun" pitchFamily="2" charset="-122"/>
              </a:rPr>
              <a:t>mobile telephone subscriptions reached 5 billion </a:t>
            </a:r>
            <a:r>
              <a:rPr lang="en-GB" sz="1600" dirty="0">
                <a:ea typeface="SimSun" pitchFamily="2" charset="-122"/>
              </a:rPr>
              <a:t>in 2010.</a:t>
            </a:r>
          </a:p>
          <a:p>
            <a:pPr defTabSz="457200">
              <a:lnSpc>
                <a:spcPct val="96000"/>
              </a:lnSpc>
              <a:spcAft>
                <a:spcPts val="1875"/>
              </a:spcAft>
              <a:buClr>
                <a:srgbClr val="000000"/>
              </a:buClr>
              <a:buSzPct val="100000"/>
              <a:buFont typeface="Arial" pitchFamily="34" charset="0"/>
              <a:buNone/>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n-GB" sz="600" dirty="0">
              <a:ea typeface="SimSun" pitchFamily="2" charset="-122"/>
            </a:endParaRPr>
          </a:p>
        </p:txBody>
      </p:sp>
      <p:sp>
        <p:nvSpPr>
          <p:cNvPr id="20" name="Rectangle 3"/>
          <p:cNvSpPr>
            <a:spLocks noChangeArrowheads="1"/>
          </p:cNvSpPr>
          <p:nvPr/>
        </p:nvSpPr>
        <p:spPr bwMode="auto">
          <a:xfrm>
            <a:off x="4743686" y="5077695"/>
            <a:ext cx="4279870" cy="1170705"/>
          </a:xfrm>
          <a:prstGeom prst="rect">
            <a:avLst/>
          </a:prstGeom>
          <a:noFill/>
          <a:ln w="648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wrap="square" lIns="228600" tIns="228600" rIns="228600" bIns="228600">
            <a:spAutoFit/>
          </a:bodyPr>
          <a:lstStyle/>
          <a:p>
            <a:pPr defTabSz="457200">
              <a:lnSpc>
                <a:spcPct val="96000"/>
              </a:lnSpc>
              <a:spcAft>
                <a:spcPts val="1875"/>
              </a:spcAft>
              <a:buClr>
                <a:srgbClr val="000000"/>
              </a:buClr>
              <a:buSzPct val="100000"/>
              <a:buFont typeface="Arial" pitchFamily="34" charset="0"/>
              <a:buNone/>
              <a:tabLst>
                <a:tab pos="569913" algn="l"/>
                <a:tab pos="1484313" algn="l"/>
                <a:tab pos="2398713" algn="l"/>
                <a:tab pos="3313113" algn="l"/>
                <a:tab pos="4227513" algn="l"/>
                <a:tab pos="5141913" algn="l"/>
                <a:tab pos="6056313" algn="l"/>
                <a:tab pos="6970713" algn="l"/>
                <a:tab pos="7885113" algn="l"/>
                <a:tab pos="8799513" algn="l"/>
                <a:tab pos="9713913" algn="l"/>
              </a:tabLst>
            </a:pPr>
            <a:r>
              <a:rPr lang="en-GB" sz="1600" dirty="0">
                <a:ea typeface="SimSun" pitchFamily="2" charset="-122"/>
              </a:rPr>
              <a:t>An estimated </a:t>
            </a:r>
            <a:r>
              <a:rPr lang="en-GB" sz="1600" b="1" dirty="0">
                <a:ea typeface="SimSun" pitchFamily="2" charset="-122"/>
              </a:rPr>
              <a:t>2 billion people will be on the Web by 2011 </a:t>
            </a:r>
            <a:r>
              <a:rPr lang="en-GB" sz="1600" dirty="0">
                <a:ea typeface="SimSun" pitchFamily="2" charset="-122"/>
              </a:rPr>
              <a:t>... with over a trillion connected objects</a:t>
            </a:r>
          </a:p>
        </p:txBody>
      </p:sp>
    </p:spTree>
    <p:extLst>
      <p:ext uri="{BB962C8B-B14F-4D97-AF65-F5344CB8AC3E}">
        <p14:creationId xmlns:p14="http://schemas.microsoft.com/office/powerpoint/2010/main" val="300147256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heel(4)">
                                      <p:cBhvr>
                                        <p:cTn id="7" dur="2000"/>
                                        <p:tgtEl>
                                          <p:spTgt spid="15"/>
                                        </p:tgtEl>
                                      </p:cBhvr>
                                    </p:animEffect>
                                  </p:childTnLst>
                                </p:cTn>
                              </p:par>
                            </p:childTnLst>
                          </p:cTn>
                        </p:par>
                        <p:par>
                          <p:cTn id="8" fill="hold">
                            <p:stCondLst>
                              <p:cond delay="2000"/>
                            </p:stCondLst>
                            <p:childTnLst>
                              <p:par>
                                <p:cTn id="9" presetID="21" presetClass="entr" presetSubtype="4"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heel(4)">
                                      <p:cBhvr>
                                        <p:cTn id="11" dur="2000"/>
                                        <p:tgtEl>
                                          <p:spTgt spid="16"/>
                                        </p:tgtEl>
                                      </p:cBhvr>
                                    </p:animEffect>
                                  </p:childTnLst>
                                </p:cTn>
                              </p:par>
                            </p:childTnLst>
                          </p:cTn>
                        </p:par>
                        <p:par>
                          <p:cTn id="12" fill="hold">
                            <p:stCondLst>
                              <p:cond delay="4000"/>
                            </p:stCondLst>
                            <p:childTnLst>
                              <p:par>
                                <p:cTn id="13" presetID="21" presetClass="entr" presetSubtype="4"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heel(4)">
                                      <p:cBhvr>
                                        <p:cTn id="15" dur="2000"/>
                                        <p:tgtEl>
                                          <p:spTgt spid="18"/>
                                        </p:tgtEl>
                                      </p:cBhvr>
                                    </p:animEffect>
                                  </p:childTnLst>
                                </p:cTn>
                              </p:par>
                            </p:childTnLst>
                          </p:cTn>
                        </p:par>
                        <p:par>
                          <p:cTn id="16" fill="hold">
                            <p:stCondLst>
                              <p:cond delay="6000"/>
                            </p:stCondLst>
                            <p:childTnLst>
                              <p:par>
                                <p:cTn id="17" presetID="21" presetClass="entr" presetSubtype="4"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heel(4)">
                                      <p:cBhvr>
                                        <p:cTn id="19"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8" grpId="0" animBg="1"/>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txBox="1">
            <a:spLocks noChangeArrowheads="1"/>
          </p:cNvSpPr>
          <p:nvPr/>
        </p:nvSpPr>
        <p:spPr bwMode="auto">
          <a:xfrm>
            <a:off x="457200" y="6245225"/>
            <a:ext cx="2133600" cy="4762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defPPr>
              <a:defRPr lang="en-US"/>
            </a:defPPr>
            <a:lvl1pPr marL="0" algn="l" defTabSz="914400" rtl="0" eaLnBrk="0" latinLnBrk="0" hangingPunct="0">
              <a:lnSpc>
                <a:spcPct val="100000"/>
              </a:lnSpc>
              <a:defRPr sz="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sz="1400" dirty="0" smtClean="0">
              <a:solidFill>
                <a:srgbClr val="000000"/>
              </a:solidFill>
            </a:endParaRPr>
          </a:p>
        </p:txBody>
      </p:sp>
      <p:sp>
        <p:nvSpPr>
          <p:cNvPr id="6" name="Rectangle 8"/>
          <p:cNvSpPr txBox="1">
            <a:spLocks noGrp="1" noChangeArrowheads="1"/>
          </p:cNvSpPr>
          <p:nvPr/>
        </p:nvSpPr>
        <p:spPr bwMode="black">
          <a:xfrm>
            <a:off x="182563" y="6537325"/>
            <a:ext cx="366712"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fontAlgn="base" hangingPunct="1">
              <a:spcBef>
                <a:spcPct val="0"/>
              </a:spcBef>
              <a:spcAft>
                <a:spcPct val="0"/>
              </a:spcAft>
            </a:pPr>
            <a:fld id="{147F26F8-C32C-4B38-A08E-1927F1D6E343}" type="slidenum">
              <a:rPr lang="en-US" sz="800" smtClean="0">
                <a:solidFill>
                  <a:srgbClr val="000000"/>
                </a:solidFill>
              </a:rPr>
              <a:pPr algn="ctr" eaLnBrk="1" fontAlgn="base" hangingPunct="1">
                <a:spcBef>
                  <a:spcPct val="0"/>
                </a:spcBef>
                <a:spcAft>
                  <a:spcPct val="0"/>
                </a:spcAft>
              </a:pPr>
              <a:t>8</a:t>
            </a:fld>
            <a:endParaRPr lang="en-US" sz="800" smtClean="0">
              <a:solidFill>
                <a:srgbClr val="000000"/>
              </a:solidFill>
            </a:endParaRPr>
          </a:p>
        </p:txBody>
      </p:sp>
      <p:sp>
        <p:nvSpPr>
          <p:cNvPr id="7" name="Rectangle 2"/>
          <p:cNvSpPr>
            <a:spLocks noGrp="1" noChangeArrowheads="1"/>
          </p:cNvSpPr>
          <p:nvPr>
            <p:ph type="title" idx="4294967295"/>
          </p:nvPr>
        </p:nvSpPr>
        <p:spPr bwMode="auto">
          <a:xfrm>
            <a:off x="182563" y="673100"/>
            <a:ext cx="8275637" cy="6397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2800" b="1" dirty="0" smtClean="0">
                <a:solidFill>
                  <a:schemeClr val="accent2">
                    <a:lumMod val="75000"/>
                  </a:schemeClr>
                </a:solidFill>
              </a:rPr>
              <a:t>Educators</a:t>
            </a:r>
            <a:r>
              <a:rPr lang="ja-JP" altLang="en-US" sz="2800" b="1" dirty="0" smtClean="0">
                <a:solidFill>
                  <a:schemeClr val="accent2">
                    <a:lumMod val="75000"/>
                  </a:schemeClr>
                </a:solidFill>
                <a:ea typeface="MS PGothic" pitchFamily="34" charset="-128"/>
              </a:rPr>
              <a:t> </a:t>
            </a:r>
            <a:r>
              <a:rPr lang="en-US" altLang="ja-JP" sz="2800" b="1" dirty="0" smtClean="0">
                <a:solidFill>
                  <a:schemeClr val="accent2">
                    <a:lumMod val="75000"/>
                  </a:schemeClr>
                </a:solidFill>
                <a:ea typeface="MS PGothic" pitchFamily="34" charset="-128"/>
              </a:rPr>
              <a:t>have more access to relevant and abundant data than ever </a:t>
            </a:r>
            <a:r>
              <a:rPr lang="en-US" altLang="ja-JP" sz="2800" b="1" dirty="0" smtClean="0">
                <a:solidFill>
                  <a:schemeClr val="accent2">
                    <a:lumMod val="75000"/>
                  </a:schemeClr>
                </a:solidFill>
                <a:ea typeface="MS PGothic" pitchFamily="34" charset="-128"/>
              </a:rPr>
              <a:t>before…</a:t>
            </a:r>
            <a:endParaRPr lang="en-US" sz="2800" b="1" dirty="0" smtClean="0">
              <a:solidFill>
                <a:schemeClr val="accent2">
                  <a:lumMod val="75000"/>
                </a:schemeClr>
              </a:solidFill>
            </a:endParaRPr>
          </a:p>
        </p:txBody>
      </p:sp>
      <p:sp>
        <p:nvSpPr>
          <p:cNvPr id="8" name="Text Box 3"/>
          <p:cNvSpPr txBox="1">
            <a:spLocks noChangeArrowheads="1"/>
          </p:cNvSpPr>
          <p:nvPr/>
        </p:nvSpPr>
        <p:spPr bwMode="auto">
          <a:xfrm>
            <a:off x="76199" y="6172200"/>
            <a:ext cx="76200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fontAlgn="base" hangingPunct="1">
              <a:spcBef>
                <a:spcPct val="50000"/>
              </a:spcBef>
              <a:spcAft>
                <a:spcPct val="0"/>
              </a:spcAft>
            </a:pPr>
            <a:r>
              <a:rPr lang="en-US" sz="1000" smtClean="0">
                <a:solidFill>
                  <a:srgbClr val="000000"/>
                </a:solidFill>
              </a:rPr>
              <a:t>Source: ITSMA</a:t>
            </a:r>
            <a:r>
              <a:rPr lang="ja-JP" altLang="en-US" sz="1000" smtClean="0">
                <a:solidFill>
                  <a:srgbClr val="000000"/>
                </a:solidFill>
                <a:ea typeface="MS PGothic" pitchFamily="34" charset="-128"/>
              </a:rPr>
              <a:t>’</a:t>
            </a:r>
            <a:r>
              <a:rPr lang="en-US" altLang="ja-JP" sz="1000" smtClean="0">
                <a:solidFill>
                  <a:srgbClr val="000000"/>
                </a:solidFill>
                <a:ea typeface="MS PGothic" pitchFamily="34" charset="-128"/>
              </a:rPr>
              <a:t>s Annual Marketing Conference (October 27-28, 2009) </a:t>
            </a:r>
            <a:r>
              <a:rPr lang="en-US" altLang="ja-JP" sz="1000" smtClean="0">
                <a:solidFill>
                  <a:srgbClr val="000000"/>
                </a:solidFill>
                <a:ea typeface="MS PGothic" pitchFamily="34" charset="-128"/>
                <a:hlinkClick r:id="rId3"/>
              </a:rPr>
              <a:t>http://www.itsma.com/pdfs/09conference/White_IBM.pdf</a:t>
            </a:r>
            <a:r>
              <a:rPr lang="en-US" altLang="ja-JP" sz="1000" smtClean="0">
                <a:solidFill>
                  <a:srgbClr val="000000"/>
                </a:solidFill>
                <a:ea typeface="MS PGothic" pitchFamily="34" charset="-128"/>
              </a:rPr>
              <a:t> </a:t>
            </a:r>
            <a:endParaRPr lang="en-US" sz="1000" smtClean="0">
              <a:solidFill>
                <a:srgbClr val="000000"/>
              </a:solidFill>
            </a:endParaRPr>
          </a:p>
        </p:txBody>
      </p:sp>
      <p:pic>
        <p:nvPicPr>
          <p:cNvPr id="9" name="Picture 6" descr="PPT133"/>
          <p:cNvPicPr>
            <a:picLocks noChangeAspect="1" noChangeArrowheads="1"/>
          </p:cNvPicPr>
          <p:nvPr/>
        </p:nvPicPr>
        <p:blipFill>
          <a:blip r:embed="rId4">
            <a:extLst>
              <a:ext uri="{28A0092B-C50C-407E-A947-70E740481C1C}">
                <a14:useLocalDpi xmlns:a14="http://schemas.microsoft.com/office/drawing/2010/main" val="0"/>
              </a:ext>
            </a:extLst>
          </a:blip>
          <a:srcRect t="7542"/>
          <a:stretch>
            <a:fillRect/>
          </a:stretch>
        </p:blipFill>
        <p:spPr bwMode="auto">
          <a:xfrm>
            <a:off x="1182688" y="1628775"/>
            <a:ext cx="6584950" cy="414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1572227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7"/>
          <p:cNvSpPr>
            <a:spLocks noGrp="1" noChangeArrowheads="1"/>
          </p:cNvSpPr>
          <p:nvPr>
            <p:ph type="sldNum" sz="quarter" idx="12"/>
          </p:nvPr>
        </p:nvSpPr>
        <p:spPr>
          <a:xfrm>
            <a:off x="93663" y="5853113"/>
            <a:ext cx="2133600" cy="476250"/>
          </a:xfrm>
          <a:noFill/>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l" eaLnBrk="1" hangingPunct="1"/>
            <a:fld id="{66E9062E-68FF-483A-91DB-32F479573D3D}" type="slidenum">
              <a:rPr lang="en-US" sz="1400" smtClean="0"/>
              <a:pPr algn="l" eaLnBrk="1" hangingPunct="1"/>
              <a:t>9</a:t>
            </a:fld>
            <a:endParaRPr lang="en-US" sz="1400" smtClean="0"/>
          </a:p>
        </p:txBody>
      </p:sp>
      <p:sp>
        <p:nvSpPr>
          <p:cNvPr id="3075" name="Rectangle 2"/>
          <p:cNvSpPr>
            <a:spLocks noGrp="1" noChangeArrowheads="1"/>
          </p:cNvSpPr>
          <p:nvPr>
            <p:ph type="title" idx="4294967295"/>
          </p:nvPr>
        </p:nvSpPr>
        <p:spPr bwMode="auto">
          <a:xfrm>
            <a:off x="539750" y="908050"/>
            <a:ext cx="7916863" cy="6397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2800" b="1" dirty="0" smtClean="0">
                <a:solidFill>
                  <a:schemeClr val="accent2">
                    <a:lumMod val="75000"/>
                  </a:schemeClr>
                </a:solidFill>
              </a:rPr>
              <a:t>…and yet </a:t>
            </a:r>
            <a:r>
              <a:rPr lang="en-US" sz="2800" b="1" dirty="0" smtClean="0">
                <a:solidFill>
                  <a:schemeClr val="accent2">
                    <a:lumMod val="75000"/>
                  </a:schemeClr>
                </a:solidFill>
              </a:rPr>
              <a:t>lack </a:t>
            </a:r>
            <a:r>
              <a:rPr lang="en-US" sz="2800" b="1" dirty="0" smtClean="0">
                <a:solidFill>
                  <a:schemeClr val="accent2">
                    <a:lumMod val="75000"/>
                  </a:schemeClr>
                </a:solidFill>
              </a:rPr>
              <a:t>the information, or access to the data, to make fact based decisions.</a:t>
            </a:r>
            <a:endParaRPr lang="en-US" sz="2800" b="1" dirty="0" smtClean="0">
              <a:solidFill>
                <a:schemeClr val="accent2">
                  <a:lumMod val="75000"/>
                </a:schemeClr>
              </a:solidFill>
            </a:endParaRPr>
          </a:p>
        </p:txBody>
      </p:sp>
      <p:pic>
        <p:nvPicPr>
          <p:cNvPr id="307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757069"/>
            <a:ext cx="6996113" cy="4180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3078" name="Text Box 4"/>
          <p:cNvSpPr txBox="1">
            <a:spLocks noChangeArrowheads="1"/>
          </p:cNvSpPr>
          <p:nvPr/>
        </p:nvSpPr>
        <p:spPr bwMode="auto">
          <a:xfrm>
            <a:off x="134938" y="6238875"/>
            <a:ext cx="8518525"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pPr>
            <a:r>
              <a:rPr lang="en-US" sz="800"/>
              <a:t>Source:</a:t>
            </a:r>
            <a:r>
              <a:rPr lang="en-US" sz="800">
                <a:solidFill>
                  <a:schemeClr val="bg2"/>
                </a:solidFill>
              </a:rPr>
              <a:t> </a:t>
            </a:r>
            <a:r>
              <a:rPr lang="en-GB" sz="800"/>
              <a:t>Business analytics and optimization for the intelligent enterprise, IBM Institute for Business Value</a:t>
            </a:r>
            <a:endParaRPr lang="en-US" sz="800"/>
          </a:p>
        </p:txBody>
      </p:sp>
      <p:sp>
        <p:nvSpPr>
          <p:cNvPr id="3079" name="Rectangle 8"/>
          <p:cNvSpPr txBox="1">
            <a:spLocks noGrp="1" noChangeArrowheads="1"/>
          </p:cNvSpPr>
          <p:nvPr/>
        </p:nvSpPr>
        <p:spPr bwMode="black">
          <a:xfrm>
            <a:off x="-180975" y="6145213"/>
            <a:ext cx="36671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fld id="{D5B6951B-4E64-4A99-8591-E77408AB7816}" type="slidenum">
              <a:rPr lang="en-US" sz="800"/>
              <a:pPr algn="ctr" eaLnBrk="1" hangingPunct="1"/>
              <a:t>9</a:t>
            </a:fld>
            <a:endParaRPr lang="en-US" sz="800"/>
          </a:p>
        </p:txBody>
      </p:sp>
    </p:spTree>
    <p:extLst>
      <p:ext uri="{BB962C8B-B14F-4D97-AF65-F5344CB8AC3E}">
        <p14:creationId xmlns:p14="http://schemas.microsoft.com/office/powerpoint/2010/main" val="3755584122"/>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10 September 2009">
  <a:themeElements>
    <a:clrScheme name="10 September 2009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fontScheme name="10 September 200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charset="0"/>
          </a:defRPr>
        </a:defPPr>
      </a:lstStyle>
    </a:lnDef>
  </a:objectDefaults>
  <a:extraClrSchemeLst>
    <a:extraClrScheme>
      <a:clrScheme name="10 September 2009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M smarter software white green">
  <a:themeElements>
    <a:clrScheme name="10 September 2009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fontScheme name="10 September 200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charset="0"/>
          </a:defRPr>
        </a:defPPr>
      </a:lstStyle>
    </a:lnDef>
  </a:objectDefaults>
  <a:extraClrSchemeLst>
    <a:extraClrScheme>
      <a:clrScheme name="10 September 2009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IM smarter software white green">
  <a:themeElements>
    <a:clrScheme name="10 September 2009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fontScheme name="10 September 200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charset="0"/>
          </a:defRPr>
        </a:defPPr>
      </a:lstStyle>
    </a:lnDef>
  </a:objectDefaults>
  <a:extraClrSchemeLst>
    <a:extraClrScheme>
      <a:clrScheme name="10 September 2009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IM smarter software white green">
  <a:themeElements>
    <a:clrScheme name="10 September 2009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fontScheme name="10 September 200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charset="0"/>
          </a:defRPr>
        </a:defPPr>
      </a:lstStyle>
    </a:lnDef>
  </a:objectDefaults>
  <a:extraClrSchemeLst>
    <a:extraClrScheme>
      <a:clrScheme name="10 September 2009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IM smarter software white green">
  <a:themeElements>
    <a:clrScheme name="10 September 2009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fontScheme name="10 September 200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charset="0"/>
          </a:defRPr>
        </a:defPPr>
      </a:lstStyle>
    </a:lnDef>
  </a:objectDefaults>
  <a:extraClrSchemeLst>
    <a:extraClrScheme>
      <a:clrScheme name="10 September 2009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10 September 2009">
  <a:themeElements>
    <a:clrScheme name="10 September 2009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fontScheme name="10 September 200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charset="0"/>
          </a:defRPr>
        </a:defPPr>
      </a:lstStyle>
    </a:lnDef>
  </a:objectDefaults>
  <a:extraClrSchemeLst>
    <a:extraClrScheme>
      <a:clrScheme name="10 September 2009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6_Custom Design">
  <a:themeElements>
    <a:clrScheme name="6_Custom Design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6_Custom Design">
      <a:majorFont>
        <a:latin typeface="LubalinGraph LT Demi"/>
        <a:ea typeface="ＭＳ Ｐゴシック"/>
        <a:cs typeface=""/>
      </a:majorFont>
      <a:minorFont>
        <a:latin typeface="IBM Helvetica Light"/>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6_Custom Design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3_10 September 2009">
  <a:themeElements>
    <a:clrScheme name="3_10 September 2009 1">
      <a:dk1>
        <a:srgbClr val="808080"/>
      </a:dk1>
      <a:lt1>
        <a:srgbClr val="FFFFFF"/>
      </a:lt1>
      <a:dk2>
        <a:srgbClr val="000000"/>
      </a:dk2>
      <a:lt2>
        <a:srgbClr val="FFFFFF"/>
      </a:lt2>
      <a:accent1>
        <a:srgbClr val="7889FB"/>
      </a:accent1>
      <a:accent2>
        <a:srgbClr val="009999"/>
      </a:accent2>
      <a:accent3>
        <a:srgbClr val="AAAAAA"/>
      </a:accent3>
      <a:accent4>
        <a:srgbClr val="DADADA"/>
      </a:accent4>
      <a:accent5>
        <a:srgbClr val="BEC4FD"/>
      </a:accent5>
      <a:accent6>
        <a:srgbClr val="008A8A"/>
      </a:accent6>
      <a:hlink>
        <a:srgbClr val="7889FB"/>
      </a:hlink>
      <a:folHlink>
        <a:srgbClr val="9900CC"/>
      </a:folHlink>
    </a:clrScheme>
    <a:fontScheme name="3_10 September 2009">
      <a:majorFont>
        <a:latin typeface="Calibri"/>
        <a:ea typeface="MS PGothic"/>
        <a:cs typeface="Arial"/>
      </a:majorFont>
      <a:minorFont>
        <a:latin typeface="Calibri"/>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10 September 2009 1">
        <a:dk1>
          <a:srgbClr val="808080"/>
        </a:dk1>
        <a:lt1>
          <a:srgbClr val="FFFFFF"/>
        </a:lt1>
        <a:dk2>
          <a:srgbClr val="000000"/>
        </a:dk2>
        <a:lt2>
          <a:srgbClr val="FFFFFF"/>
        </a:lt2>
        <a:accent1>
          <a:srgbClr val="7889FB"/>
        </a:accent1>
        <a:accent2>
          <a:srgbClr val="009999"/>
        </a:accent2>
        <a:accent3>
          <a:srgbClr val="AAAAAA"/>
        </a:accent3>
        <a:accent4>
          <a:srgbClr val="DADADA"/>
        </a:accent4>
        <a:accent5>
          <a:srgbClr val="BEC4FD"/>
        </a:accent5>
        <a:accent6>
          <a:srgbClr val="008A8A"/>
        </a:accent6>
        <a:hlink>
          <a:srgbClr val="7889FB"/>
        </a:hlink>
        <a:folHlink>
          <a:srgbClr val="9900CC"/>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_Custom Design">
  <a:themeElements>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Custom Design">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3377</TotalTime>
  <Words>2897</Words>
  <Application>Microsoft Office PowerPoint</Application>
  <PresentationFormat>On-screen Show (4:3)</PresentationFormat>
  <Paragraphs>387</Paragraphs>
  <Slides>31</Slides>
  <Notes>31</Notes>
  <HiddenSlides>0</HiddenSlides>
  <MMClips>0</MMClips>
  <ScaleCrop>false</ScaleCrop>
  <HeadingPairs>
    <vt:vector size="6" baseType="variant">
      <vt:variant>
        <vt:lpstr>Theme</vt:lpstr>
      </vt:variant>
      <vt:variant>
        <vt:i4>9</vt:i4>
      </vt:variant>
      <vt:variant>
        <vt:lpstr>Embedded OLE Servers</vt:lpstr>
      </vt:variant>
      <vt:variant>
        <vt:i4>1</vt:i4>
      </vt:variant>
      <vt:variant>
        <vt:lpstr>Slide Titles</vt:lpstr>
      </vt:variant>
      <vt:variant>
        <vt:i4>31</vt:i4>
      </vt:variant>
    </vt:vector>
  </HeadingPairs>
  <TitlesOfParts>
    <vt:vector size="41" baseType="lpstr">
      <vt:lpstr>10 September 2009</vt:lpstr>
      <vt:lpstr>IM smarter software white green</vt:lpstr>
      <vt:lpstr>2_IM smarter software white green</vt:lpstr>
      <vt:lpstr>3_IM smarter software white green</vt:lpstr>
      <vt:lpstr>4_IM smarter software white green</vt:lpstr>
      <vt:lpstr>1_10 September 2009</vt:lpstr>
      <vt:lpstr>6_Custom Design</vt:lpstr>
      <vt:lpstr>3_10 September 2009</vt:lpstr>
      <vt:lpstr>1_Custom Design</vt:lpstr>
      <vt:lpstr>Chart</vt:lpstr>
      <vt:lpstr>Predictive Perspectives</vt:lpstr>
      <vt:lpstr>The Analytics Market Remains Hot $76B market by 2015</vt:lpstr>
      <vt:lpstr>Analytics Means Better Performance</vt:lpstr>
      <vt:lpstr>Analytics-Driven Organizations Outperform </vt:lpstr>
      <vt:lpstr>Analytics at Work</vt:lpstr>
      <vt:lpstr>PowerPoint Presentation</vt:lpstr>
      <vt:lpstr>Information is the “Analytic” Elixir</vt:lpstr>
      <vt:lpstr>Educators have more access to relevant and abundant data than ever before…</vt:lpstr>
      <vt:lpstr>…and yet lack the information, or access to the data, to make fact based decisions.</vt:lpstr>
      <vt:lpstr>PowerPoint Presentation</vt:lpstr>
      <vt:lpstr>PowerPoint Presentation</vt:lpstr>
      <vt:lpstr>PowerPoint Presentation</vt:lpstr>
      <vt:lpstr>IBM SPSS Academic Facts</vt:lpstr>
      <vt:lpstr>IBM SPSS – Supporting Academia</vt:lpstr>
      <vt:lpstr>PowerPoint Presentation</vt:lpstr>
      <vt:lpstr>IBM SPSS - Mining in Academia Program (MAP)</vt:lpstr>
      <vt:lpstr>IBM SPSS – Virtual Computer Licenses (VCL)</vt:lpstr>
      <vt:lpstr>Real-World Experience…Getting SMART! IBM - University Collaboration</vt:lpstr>
      <vt:lpstr>PowerPoint Presentation</vt:lpstr>
      <vt:lpstr>Toyota Relative Stock Performance</vt:lpstr>
      <vt:lpstr>Toyota: Brand Impact</vt:lpstr>
      <vt:lpstr>Toyota: Understanding Sentiment</vt:lpstr>
      <vt:lpstr>Analytics in Education</vt:lpstr>
      <vt:lpstr>Analytics in Education</vt:lpstr>
      <vt:lpstr>PowerPoint Presentation</vt:lpstr>
      <vt:lpstr>The Smarter Campus</vt:lpstr>
      <vt:lpstr>PowerPoint Presentation</vt:lpstr>
      <vt:lpstr>The Smarter Campus</vt:lpstr>
      <vt:lpstr>Decision Management for Education (DME)</vt:lpstr>
      <vt:lpstr>Change starts now…   </vt:lpstr>
      <vt:lpstr>IBM100 Logo </vt:lpstr>
    </vt:vector>
  </TitlesOfParts>
  <Company>IBM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IBM_USER</dc:creator>
  <cp:lastModifiedBy>IBM_USER</cp:lastModifiedBy>
  <cp:revision>67</cp:revision>
  <dcterms:created xsi:type="dcterms:W3CDTF">2011-06-13T20:55:03Z</dcterms:created>
  <dcterms:modified xsi:type="dcterms:W3CDTF">2011-06-23T02:42:29Z</dcterms:modified>
</cp:coreProperties>
</file>